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59" r:id="rId1"/>
    <p:sldMasterId id="2147484672" r:id="rId2"/>
    <p:sldMasterId id="2147484685" r:id="rId3"/>
    <p:sldMasterId id="2147484711" r:id="rId4"/>
    <p:sldMasterId id="2147484727" r:id="rId5"/>
  </p:sldMasterIdLst>
  <p:notesMasterIdLst>
    <p:notesMasterId r:id="rId28"/>
  </p:notesMasterIdLst>
  <p:handoutMasterIdLst>
    <p:handoutMasterId r:id="rId29"/>
  </p:handoutMasterIdLst>
  <p:sldIdLst>
    <p:sldId id="2001" r:id="rId6"/>
    <p:sldId id="2022" r:id="rId7"/>
    <p:sldId id="2000" r:id="rId8"/>
    <p:sldId id="1485" r:id="rId9"/>
    <p:sldId id="1975" r:id="rId10"/>
    <p:sldId id="272" r:id="rId11"/>
    <p:sldId id="1924" r:id="rId12"/>
    <p:sldId id="1987" r:id="rId13"/>
    <p:sldId id="1929" r:id="rId14"/>
    <p:sldId id="1521" r:id="rId15"/>
    <p:sldId id="1988" r:id="rId16"/>
    <p:sldId id="1989" r:id="rId17"/>
    <p:sldId id="1990" r:id="rId18"/>
    <p:sldId id="1993" r:id="rId19"/>
    <p:sldId id="1991" r:id="rId20"/>
    <p:sldId id="1994" r:id="rId21"/>
    <p:sldId id="1992" r:id="rId22"/>
    <p:sldId id="1995" r:id="rId23"/>
    <p:sldId id="1996" r:id="rId24"/>
    <p:sldId id="1921" r:id="rId25"/>
    <p:sldId id="1982" r:id="rId26"/>
    <p:sldId id="1901" r:id="rId2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D304808-A1FA-5849-8E32-98111FF7A90A}">
          <p14:sldIdLst>
            <p14:sldId id="2001"/>
            <p14:sldId id="2022"/>
            <p14:sldId id="2000"/>
            <p14:sldId id="1485"/>
          </p14:sldIdLst>
        </p14:section>
        <p14:section name="Methods" id="{B6556CE8-C5CD-7A4C-BEE8-446AA4DFD81D}">
          <p14:sldIdLst>
            <p14:sldId id="1975"/>
            <p14:sldId id="272"/>
            <p14:sldId id="1924"/>
            <p14:sldId id="1987"/>
            <p14:sldId id="1929"/>
            <p14:sldId id="1521"/>
            <p14:sldId id="1988"/>
            <p14:sldId id="1989"/>
            <p14:sldId id="1990"/>
            <p14:sldId id="1993"/>
            <p14:sldId id="1991"/>
            <p14:sldId id="1994"/>
            <p14:sldId id="1992"/>
            <p14:sldId id="1995"/>
            <p14:sldId id="1996"/>
            <p14:sldId id="1921"/>
            <p14:sldId id="1982"/>
            <p14:sldId id="190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h Nguyen" initials="AN" lastIdx="1" clrIdx="0">
    <p:extLst>
      <p:ext uri="{19B8F6BF-5375-455C-9EA6-DF929625EA0E}">
        <p15:presenceInfo xmlns:p15="http://schemas.microsoft.com/office/powerpoint/2012/main" userId="S::azn0044@auburn.edu::93110668-b1f7-4585-9e43-1e1578f43dd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B0015"/>
    <a:srgbClr val="008F42"/>
    <a:srgbClr val="0078D7"/>
    <a:srgbClr val="008000"/>
    <a:srgbClr val="B80016"/>
    <a:srgbClr val="00FF7F"/>
    <a:srgbClr val="7A7A7A"/>
    <a:srgbClr val="E5E5E5"/>
    <a:srgbClr val="0D4A94"/>
    <a:srgbClr val="335E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9" autoAdjust="0"/>
    <p:restoredTop sz="79864" autoAdjust="0"/>
  </p:normalViewPr>
  <p:slideViewPr>
    <p:cSldViewPr snapToGrid="0">
      <p:cViewPr varScale="1">
        <p:scale>
          <a:sx n="135" d="100"/>
          <a:sy n="135" d="100"/>
        </p:scale>
        <p:origin x="1784" y="160"/>
      </p:cViewPr>
      <p:guideLst/>
    </p:cSldViewPr>
  </p:slideViewPr>
  <p:outlineViewPr>
    <p:cViewPr>
      <p:scale>
        <a:sx n="33" d="100"/>
        <a:sy n="33" d="100"/>
      </p:scale>
      <p:origin x="0" y="-628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2724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74FE1-C197-428A-9E4F-DF4A5EA1F3C3}" type="datetimeFigureOut">
              <a:rPr lang="en-US" smtClean="0"/>
              <a:t>2/22/23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FBFDE-B221-47AD-8347-80C12CAD2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301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781F0-90B3-40CA-A65A-4A03ECF65ED5}" type="datetimeFigureOut">
              <a:rPr lang="en-US" smtClean="0"/>
              <a:t>2/22/23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EA65E-C650-4740-A8C5-74EDAD643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439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65E-C650-4740-A8C5-74EDAD643C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82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65E-C650-4740-A8C5-74EDAD643C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49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07532-839C-41A2-9E71-D5288AEAE66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673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65E-C650-4740-A8C5-74EDAD643C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21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65E-C650-4740-A8C5-74EDAD643C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77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65E-C650-4740-A8C5-74EDAD643C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31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65E-C650-4740-A8C5-74EDAD643C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55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65E-C650-4740-A8C5-74EDAD643C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75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65E-C650-4740-A8C5-74EDAD643C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46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65E-C650-4740-A8C5-74EDAD643C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91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65E-C650-4740-A8C5-74EDAD643C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33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07532-839C-41A2-9E71-D5288AEAE66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799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65E-C650-4740-A8C5-74EDAD643C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886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65E-C650-4740-A8C5-74EDAD643C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542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07532-839C-41A2-9E71-D5288AEAE66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343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dozens of explanation methods have been proposed and applied to a variety of domains including MRI scans, natural images, text classifications, videos and speech.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65E-C650-4740-A8C5-74EDAD643C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50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explanations have been useful in localizing malignant tumors in chess x-ray scans or in detecting biases in object recognition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65E-C650-4740-A8C5-74EDAD643C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80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65E-C650-4740-A8C5-74EDAD643C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4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49058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cap="none" spc="0" dirty="0">
              <a:ln>
                <a:noFill/>
              </a:ln>
              <a:solidFill>
                <a:srgbClr val="C00000"/>
              </a:solidFill>
              <a:effectLst/>
              <a:latin typeface="Helvetica Neue Light" charset="0"/>
              <a:ea typeface="Helvetica Neue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0E0BD-1652-7746-BF72-AC7034E72F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84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0E0BD-1652-7746-BF72-AC7034E72F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87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0E0BD-1652-7746-BF72-AC7034E72F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18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7068-9E6F-CE4F-BB86-EE1BB967691C}" type="datetime1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5603-71F5-954C-9B6B-89287ADC28F2}" type="datetime1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6F53-10A2-904D-AF27-E64BDE878F3F}" type="datetime1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838200"/>
            <a:ext cx="7543800" cy="3829050"/>
          </a:xfrm>
        </p:spPr>
        <p:txBody>
          <a:bodyPr/>
          <a:lstStyle>
            <a:lvl1pPr marL="260604" indent="-260604">
              <a:buFont typeface="Wingdings 2" panose="05020102010507070707" pitchFamily="18" charset="2"/>
              <a:buChar char="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F6FE1122-FA1E-444B-89F0-DF7BA5AAB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23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817824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735528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326C-E155-DB40-B9B0-8613236E221E}" type="datetime1">
              <a:rPr lang="en-US" smtClean="0"/>
              <a:t>2/22/23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3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12612" lvl="0" indent="-30945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25224" lvl="1" indent="-286536">
              <a:spcBef>
                <a:spcPts val="1444"/>
              </a:spcBef>
              <a:spcAft>
                <a:spcPts val="0"/>
              </a:spcAft>
              <a:buSzPts val="1400"/>
              <a:buChar char="○"/>
              <a:defRPr/>
            </a:lvl2pPr>
            <a:lvl3pPr marL="1237835" lvl="2" indent="-286536">
              <a:spcBef>
                <a:spcPts val="1444"/>
              </a:spcBef>
              <a:spcAft>
                <a:spcPts val="0"/>
              </a:spcAft>
              <a:buSzPts val="1400"/>
              <a:buChar char="■"/>
              <a:defRPr/>
            </a:lvl3pPr>
            <a:lvl4pPr marL="1650446" lvl="3" indent="-286536">
              <a:spcBef>
                <a:spcPts val="1444"/>
              </a:spcBef>
              <a:spcAft>
                <a:spcPts val="0"/>
              </a:spcAft>
              <a:buSzPts val="1400"/>
              <a:buChar char="●"/>
              <a:defRPr/>
            </a:lvl4pPr>
            <a:lvl5pPr marL="2063058" lvl="4" indent="-286536">
              <a:spcBef>
                <a:spcPts val="1444"/>
              </a:spcBef>
              <a:spcAft>
                <a:spcPts val="0"/>
              </a:spcAft>
              <a:buSzPts val="1400"/>
              <a:buChar char="○"/>
              <a:defRPr/>
            </a:lvl5pPr>
            <a:lvl6pPr marL="2475670" lvl="5" indent="-286536">
              <a:spcBef>
                <a:spcPts val="1444"/>
              </a:spcBef>
              <a:spcAft>
                <a:spcPts val="0"/>
              </a:spcAft>
              <a:buSzPts val="1400"/>
              <a:buChar char="■"/>
              <a:defRPr/>
            </a:lvl6pPr>
            <a:lvl7pPr marL="2888281" lvl="6" indent="-286536">
              <a:spcBef>
                <a:spcPts val="1444"/>
              </a:spcBef>
              <a:spcAft>
                <a:spcPts val="0"/>
              </a:spcAft>
              <a:buSzPts val="1400"/>
              <a:buChar char="●"/>
              <a:defRPr/>
            </a:lvl7pPr>
            <a:lvl8pPr marL="3300893" lvl="7" indent="-286536">
              <a:spcBef>
                <a:spcPts val="1444"/>
              </a:spcBef>
              <a:spcAft>
                <a:spcPts val="0"/>
              </a:spcAft>
              <a:buSzPts val="1400"/>
              <a:buChar char="○"/>
              <a:defRPr/>
            </a:lvl8pPr>
            <a:lvl9pPr marL="3713504" lvl="8" indent="-286536">
              <a:spcBef>
                <a:spcPts val="1444"/>
              </a:spcBef>
              <a:spcAft>
                <a:spcPts val="1444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9742792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55038"/>
            <a:ext cx="7772400" cy="1102519"/>
          </a:xfrm>
        </p:spPr>
        <p:txBody>
          <a:bodyPr>
            <a:noAutofit/>
          </a:bodyPr>
          <a:lstStyle>
            <a:lvl1pPr>
              <a:defRPr sz="3319" b="0" cap="none" spc="0">
                <a:ln>
                  <a:noFill/>
                </a:ln>
                <a:solidFill>
                  <a:srgbClr val="C00000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9570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51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33350"/>
            <a:ext cx="9144000" cy="857250"/>
          </a:xfrm>
        </p:spPr>
        <p:txBody>
          <a:bodyPr>
            <a:noAutofit/>
          </a:bodyPr>
          <a:lstStyle>
            <a:lvl1pPr algn="ctr">
              <a:defRPr sz="343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200150"/>
            <a:ext cx="8229600" cy="3810000"/>
          </a:xfrm>
        </p:spPr>
        <p:txBody>
          <a:bodyPr>
            <a:normAutofit/>
          </a:bodyPr>
          <a:lstStyle>
            <a:lvl1pPr>
              <a:defRPr sz="2081"/>
            </a:lvl1pPr>
            <a:lvl2pPr>
              <a:defRPr sz="1800"/>
            </a:lvl2pPr>
            <a:lvl3pPr>
              <a:defRPr sz="1519"/>
            </a:lvl3pPr>
            <a:lvl4pPr>
              <a:defRPr sz="1350"/>
            </a:lvl4pPr>
            <a:lvl5pPr>
              <a:defRPr sz="61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5029208"/>
            <a:ext cx="4724400" cy="12497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03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84"/>
            <a:ext cx="7772400" cy="1021556"/>
          </a:xfrm>
        </p:spPr>
        <p:txBody>
          <a:bodyPr anchor="t"/>
          <a:lstStyle>
            <a:lvl1pPr algn="l">
              <a:defRPr sz="2981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9"/>
            <a:ext cx="7772400" cy="1125140"/>
          </a:xfrm>
        </p:spPr>
        <p:txBody>
          <a:bodyPr anchor="b"/>
          <a:lstStyle>
            <a:lvl1pPr marL="0" indent="0">
              <a:buNone/>
              <a:defRPr sz="1519">
                <a:solidFill>
                  <a:schemeClr val="tx1">
                    <a:tint val="75000"/>
                  </a:schemeClr>
                </a:solidFill>
              </a:defRPr>
            </a:lvl1pPr>
            <a:lvl2pPr marL="3428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3pPr>
            <a:lvl4pPr marL="1028646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4pPr>
            <a:lvl5pPr marL="1371529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5pPr>
            <a:lvl6pPr marL="1714410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6pPr>
            <a:lvl7pPr marL="205729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7pPr>
            <a:lvl8pPr marL="240017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8pPr>
            <a:lvl9pPr marL="2743057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5029208"/>
            <a:ext cx="4724400" cy="12497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713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6"/>
            <a:ext cx="4038599" cy="3809999"/>
          </a:xfrm>
        </p:spPr>
        <p:txBody>
          <a:bodyPr/>
          <a:lstStyle>
            <a:lvl1pPr>
              <a:defRPr sz="2081"/>
            </a:lvl1pPr>
            <a:lvl2pPr>
              <a:defRPr sz="1800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6"/>
            <a:ext cx="4038599" cy="3809999"/>
          </a:xfrm>
        </p:spPr>
        <p:txBody>
          <a:bodyPr/>
          <a:lstStyle>
            <a:lvl1pPr>
              <a:defRPr sz="2081"/>
            </a:lvl1pPr>
            <a:lvl2pPr>
              <a:defRPr sz="1800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62200" y="5029208"/>
            <a:ext cx="4495800" cy="12497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3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338273"/>
            <a:ext cx="4040190" cy="51683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19" b="1"/>
            </a:lvl2pPr>
            <a:lvl3pPr marL="685764" indent="0">
              <a:buNone/>
              <a:defRPr sz="1350" b="1"/>
            </a:lvl3pPr>
            <a:lvl4pPr marL="1028646" indent="0">
              <a:buNone/>
              <a:defRPr sz="1181" b="1"/>
            </a:lvl4pPr>
            <a:lvl5pPr marL="1371529" indent="0">
              <a:buNone/>
              <a:defRPr sz="1181" b="1"/>
            </a:lvl5pPr>
            <a:lvl6pPr marL="1714410" indent="0">
              <a:buNone/>
              <a:defRPr sz="1181" b="1"/>
            </a:lvl6pPr>
            <a:lvl7pPr marL="2057294" indent="0">
              <a:buNone/>
              <a:defRPr sz="1181" b="1"/>
            </a:lvl7pPr>
            <a:lvl8pPr marL="2400174" indent="0">
              <a:buNone/>
              <a:defRPr sz="1181" b="1"/>
            </a:lvl8pPr>
            <a:lvl9pPr marL="2743057" indent="0">
              <a:buNone/>
              <a:defRPr sz="118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1818084"/>
            <a:ext cx="4040190" cy="3192066"/>
          </a:xfrm>
        </p:spPr>
        <p:txBody>
          <a:bodyPr/>
          <a:lstStyle>
            <a:lvl1pPr>
              <a:defRPr sz="1800"/>
            </a:lvl1pPr>
            <a:lvl2pPr>
              <a:defRPr sz="1519"/>
            </a:lvl2pPr>
            <a:lvl3pPr>
              <a:defRPr sz="1350"/>
            </a:lvl3pPr>
            <a:lvl4pPr>
              <a:defRPr sz="1181"/>
            </a:lvl4pPr>
            <a:lvl5pPr>
              <a:defRPr sz="1181"/>
            </a:lvl5pPr>
            <a:lvl6pPr>
              <a:defRPr sz="1181"/>
            </a:lvl6pPr>
            <a:lvl7pPr>
              <a:defRPr sz="1181"/>
            </a:lvl7pPr>
            <a:lvl8pPr>
              <a:defRPr sz="1181"/>
            </a:lvl8pPr>
            <a:lvl9pPr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338273"/>
            <a:ext cx="4041775" cy="51683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19" b="1"/>
            </a:lvl2pPr>
            <a:lvl3pPr marL="685764" indent="0">
              <a:buNone/>
              <a:defRPr sz="1350" b="1"/>
            </a:lvl3pPr>
            <a:lvl4pPr marL="1028646" indent="0">
              <a:buNone/>
              <a:defRPr sz="1181" b="1"/>
            </a:lvl4pPr>
            <a:lvl5pPr marL="1371529" indent="0">
              <a:buNone/>
              <a:defRPr sz="1181" b="1"/>
            </a:lvl5pPr>
            <a:lvl6pPr marL="1714410" indent="0">
              <a:buNone/>
              <a:defRPr sz="1181" b="1"/>
            </a:lvl6pPr>
            <a:lvl7pPr marL="2057294" indent="0">
              <a:buNone/>
              <a:defRPr sz="1181" b="1"/>
            </a:lvl7pPr>
            <a:lvl8pPr marL="2400174" indent="0">
              <a:buNone/>
              <a:defRPr sz="1181" b="1"/>
            </a:lvl8pPr>
            <a:lvl9pPr marL="2743057" indent="0">
              <a:buNone/>
              <a:defRPr sz="118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818084"/>
            <a:ext cx="4041775" cy="3192066"/>
          </a:xfrm>
        </p:spPr>
        <p:txBody>
          <a:bodyPr/>
          <a:lstStyle>
            <a:lvl1pPr>
              <a:defRPr sz="1800"/>
            </a:lvl1pPr>
            <a:lvl2pPr>
              <a:defRPr sz="1519"/>
            </a:lvl2pPr>
            <a:lvl3pPr>
              <a:defRPr sz="1350"/>
            </a:lvl3pPr>
            <a:lvl4pPr>
              <a:defRPr sz="1181"/>
            </a:lvl4pPr>
            <a:lvl5pPr>
              <a:defRPr sz="1181"/>
            </a:lvl5pPr>
            <a:lvl6pPr>
              <a:defRPr sz="1181"/>
            </a:lvl6pPr>
            <a:lvl7pPr>
              <a:defRPr sz="1181"/>
            </a:lvl7pPr>
            <a:lvl8pPr>
              <a:defRPr sz="1181"/>
            </a:lvl8pPr>
            <a:lvl9pPr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14601" y="5029208"/>
            <a:ext cx="4572000" cy="12497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72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01219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2777"/>
            <a:ext cx="7886700" cy="3639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C0B8-1F66-9344-AA19-FFAA84B0B667}" type="datetime1">
              <a:rPr lang="en-US" smtClean="0"/>
              <a:t>2/22/23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4600" y="5029208"/>
            <a:ext cx="4495800" cy="12497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21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4600" y="5029208"/>
            <a:ext cx="4495800" cy="12497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61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95"/>
            <a:ext cx="3008312" cy="871538"/>
          </a:xfrm>
        </p:spPr>
        <p:txBody>
          <a:bodyPr anchor="b"/>
          <a:lstStyle>
            <a:lvl1pPr algn="l">
              <a:defRPr sz="151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04798"/>
            <a:ext cx="5111752" cy="4389835"/>
          </a:xfrm>
        </p:spPr>
        <p:txBody>
          <a:bodyPr/>
          <a:lstStyle>
            <a:lvl1pPr>
              <a:defRPr sz="2419"/>
            </a:lvl1pPr>
            <a:lvl2pPr>
              <a:defRPr sz="2081"/>
            </a:lvl2pPr>
            <a:lvl3pPr>
              <a:defRPr sz="1800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2" cy="3518297"/>
          </a:xfrm>
        </p:spPr>
        <p:txBody>
          <a:bodyPr/>
          <a:lstStyle>
            <a:lvl1pPr marL="0" indent="0">
              <a:buNone/>
              <a:defRPr sz="1069"/>
            </a:lvl1pPr>
            <a:lvl2pPr marL="342883" indent="0">
              <a:buNone/>
              <a:defRPr sz="900"/>
            </a:lvl2pPr>
            <a:lvl3pPr marL="685764" indent="0">
              <a:buNone/>
              <a:defRPr sz="731"/>
            </a:lvl3pPr>
            <a:lvl4pPr marL="1028646" indent="0">
              <a:buNone/>
              <a:defRPr sz="675"/>
            </a:lvl4pPr>
            <a:lvl5pPr marL="1371529" indent="0">
              <a:buNone/>
              <a:defRPr sz="675"/>
            </a:lvl5pPr>
            <a:lvl6pPr marL="1714410" indent="0">
              <a:buNone/>
              <a:defRPr sz="675"/>
            </a:lvl6pPr>
            <a:lvl7pPr marL="2057294" indent="0">
              <a:buNone/>
              <a:defRPr sz="675"/>
            </a:lvl7pPr>
            <a:lvl8pPr marL="2400174" indent="0">
              <a:buNone/>
              <a:defRPr sz="675"/>
            </a:lvl8pPr>
            <a:lvl9pPr marL="274305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00" y="5029208"/>
            <a:ext cx="4724400" cy="12497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76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0458"/>
            <a:ext cx="5486400" cy="425054"/>
          </a:xfrm>
        </p:spPr>
        <p:txBody>
          <a:bodyPr anchor="b"/>
          <a:lstStyle>
            <a:lvl1pPr algn="l">
              <a:defRPr sz="151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59581"/>
            <a:ext cx="5486400" cy="3086100"/>
          </a:xfrm>
        </p:spPr>
        <p:txBody>
          <a:bodyPr/>
          <a:lstStyle>
            <a:lvl1pPr marL="0" indent="0">
              <a:buNone/>
              <a:defRPr sz="2419"/>
            </a:lvl1pPr>
            <a:lvl2pPr marL="342883" indent="0">
              <a:buNone/>
              <a:defRPr sz="2081"/>
            </a:lvl2pPr>
            <a:lvl3pPr marL="685764" indent="0">
              <a:buNone/>
              <a:defRPr sz="1800"/>
            </a:lvl3pPr>
            <a:lvl4pPr marL="1028646" indent="0">
              <a:buNone/>
              <a:defRPr sz="1519"/>
            </a:lvl4pPr>
            <a:lvl5pPr marL="1371529" indent="0">
              <a:buNone/>
              <a:defRPr sz="1519"/>
            </a:lvl5pPr>
            <a:lvl6pPr marL="1714410" indent="0">
              <a:buNone/>
              <a:defRPr sz="1519"/>
            </a:lvl6pPr>
            <a:lvl7pPr marL="2057294" indent="0">
              <a:buNone/>
              <a:defRPr sz="1519"/>
            </a:lvl7pPr>
            <a:lvl8pPr marL="2400174" indent="0">
              <a:buNone/>
              <a:defRPr sz="1519"/>
            </a:lvl8pPr>
            <a:lvl9pPr marL="2743057" indent="0">
              <a:buNone/>
              <a:defRPr sz="151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5512"/>
            <a:ext cx="5486400" cy="603647"/>
          </a:xfrm>
        </p:spPr>
        <p:txBody>
          <a:bodyPr/>
          <a:lstStyle>
            <a:lvl1pPr marL="0" indent="0">
              <a:buNone/>
              <a:defRPr sz="1069"/>
            </a:lvl1pPr>
            <a:lvl2pPr marL="342883" indent="0">
              <a:buNone/>
              <a:defRPr sz="900"/>
            </a:lvl2pPr>
            <a:lvl3pPr marL="685764" indent="0">
              <a:buNone/>
              <a:defRPr sz="731"/>
            </a:lvl3pPr>
            <a:lvl4pPr marL="1028646" indent="0">
              <a:buNone/>
              <a:defRPr sz="675"/>
            </a:lvl4pPr>
            <a:lvl5pPr marL="1371529" indent="0">
              <a:buNone/>
              <a:defRPr sz="675"/>
            </a:lvl5pPr>
            <a:lvl6pPr marL="1714410" indent="0">
              <a:buNone/>
              <a:defRPr sz="675"/>
            </a:lvl6pPr>
            <a:lvl7pPr marL="2057294" indent="0">
              <a:buNone/>
              <a:defRPr sz="675"/>
            </a:lvl7pPr>
            <a:lvl8pPr marL="2400174" indent="0">
              <a:buNone/>
              <a:defRPr sz="675"/>
            </a:lvl8pPr>
            <a:lvl9pPr marL="274305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62203" y="5029208"/>
            <a:ext cx="4572000" cy="12497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79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3" y="5029208"/>
            <a:ext cx="4800600" cy="12497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97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6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6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2" y="5029208"/>
            <a:ext cx="4648200" cy="12497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24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12612" lvl="0" indent="-30945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25224" lvl="1" indent="-286536">
              <a:spcBef>
                <a:spcPts val="1444"/>
              </a:spcBef>
              <a:spcAft>
                <a:spcPts val="0"/>
              </a:spcAft>
              <a:buSzPts val="1400"/>
              <a:buChar char="○"/>
              <a:defRPr/>
            </a:lvl2pPr>
            <a:lvl3pPr marL="1237835" lvl="2" indent="-286536">
              <a:spcBef>
                <a:spcPts val="1444"/>
              </a:spcBef>
              <a:spcAft>
                <a:spcPts val="0"/>
              </a:spcAft>
              <a:buSzPts val="1400"/>
              <a:buChar char="■"/>
              <a:defRPr/>
            </a:lvl3pPr>
            <a:lvl4pPr marL="1650446" lvl="3" indent="-286536">
              <a:spcBef>
                <a:spcPts val="1444"/>
              </a:spcBef>
              <a:spcAft>
                <a:spcPts val="0"/>
              </a:spcAft>
              <a:buSzPts val="1400"/>
              <a:buChar char="●"/>
              <a:defRPr/>
            </a:lvl4pPr>
            <a:lvl5pPr marL="2063058" lvl="4" indent="-286536">
              <a:spcBef>
                <a:spcPts val="1444"/>
              </a:spcBef>
              <a:spcAft>
                <a:spcPts val="0"/>
              </a:spcAft>
              <a:buSzPts val="1400"/>
              <a:buChar char="○"/>
              <a:defRPr/>
            </a:lvl5pPr>
            <a:lvl6pPr marL="2475670" lvl="5" indent="-286536">
              <a:spcBef>
                <a:spcPts val="1444"/>
              </a:spcBef>
              <a:spcAft>
                <a:spcPts val="0"/>
              </a:spcAft>
              <a:buSzPts val="1400"/>
              <a:buChar char="■"/>
              <a:defRPr/>
            </a:lvl6pPr>
            <a:lvl7pPr marL="2888281" lvl="6" indent="-286536">
              <a:spcBef>
                <a:spcPts val="1444"/>
              </a:spcBef>
              <a:spcAft>
                <a:spcPts val="0"/>
              </a:spcAft>
              <a:buSzPts val="1400"/>
              <a:buChar char="●"/>
              <a:defRPr/>
            </a:lvl7pPr>
            <a:lvl8pPr marL="3300893" lvl="7" indent="-286536">
              <a:spcBef>
                <a:spcPts val="1444"/>
              </a:spcBef>
              <a:spcAft>
                <a:spcPts val="0"/>
              </a:spcAft>
              <a:buSzPts val="1400"/>
              <a:buChar char="○"/>
              <a:defRPr/>
            </a:lvl8pPr>
            <a:lvl9pPr marL="3713504" lvl="8" indent="-286536">
              <a:spcBef>
                <a:spcPts val="1444"/>
              </a:spcBef>
              <a:spcAft>
                <a:spcPts val="1444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4386555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A0C4-28DE-8E49-AEF3-A96DC6DA1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06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8EBE5-BD73-A64F-8638-76870EA95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625"/>
            </a:lvl1pPr>
            <a:lvl2pPr marL="309467" indent="0" algn="ctr">
              <a:buNone/>
              <a:defRPr sz="1354"/>
            </a:lvl2pPr>
            <a:lvl3pPr marL="618935" indent="0" algn="ctr">
              <a:buNone/>
              <a:defRPr sz="1219"/>
            </a:lvl3pPr>
            <a:lvl4pPr marL="928402" indent="0" algn="ctr">
              <a:buNone/>
              <a:defRPr sz="1083"/>
            </a:lvl4pPr>
            <a:lvl5pPr marL="1237869" indent="0" algn="ctr">
              <a:buNone/>
              <a:defRPr sz="1083"/>
            </a:lvl5pPr>
            <a:lvl6pPr marL="1547336" indent="0" algn="ctr">
              <a:buNone/>
              <a:defRPr sz="1083"/>
            </a:lvl6pPr>
            <a:lvl7pPr marL="1856804" indent="0" algn="ctr">
              <a:buNone/>
              <a:defRPr sz="1083"/>
            </a:lvl7pPr>
            <a:lvl8pPr marL="2166271" indent="0" algn="ctr">
              <a:buNone/>
              <a:defRPr sz="1083"/>
            </a:lvl8pPr>
            <a:lvl9pPr marL="2475738" indent="0" algn="ctr">
              <a:buNone/>
              <a:defRPr sz="108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11A65-7263-9F46-BDA8-0542EE589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8ACAD-BF31-574B-BA49-7C1BC283F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AD7D0-563C-B24E-BE02-324B23BA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04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32AC0-2099-394D-BD9D-CE1318C4B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8D4E6-F216-7545-8197-91CF75CE4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095F1-BD94-4549-AF8D-E99641EF8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8AE5B-C92D-2B4F-B48B-B48661372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DAC49-4321-C543-930E-965FEFBD4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23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89F4-DD9B-4149-BB5D-6D9878DFA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06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5B807-C069-4F42-9553-ADC325C9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1pPr>
            <a:lvl2pPr marL="309467" indent="0">
              <a:buNone/>
              <a:defRPr sz="1354">
                <a:solidFill>
                  <a:schemeClr val="tx1">
                    <a:tint val="75000"/>
                  </a:schemeClr>
                </a:solidFill>
              </a:defRPr>
            </a:lvl2pPr>
            <a:lvl3pPr marL="618935" indent="0">
              <a:buNone/>
              <a:defRPr sz="1219">
                <a:solidFill>
                  <a:schemeClr val="tx1">
                    <a:tint val="75000"/>
                  </a:schemeClr>
                </a:solidFill>
              </a:defRPr>
            </a:lvl3pPr>
            <a:lvl4pPr marL="928402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4pPr>
            <a:lvl5pPr marL="1237869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5pPr>
            <a:lvl6pPr marL="1547336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6pPr>
            <a:lvl7pPr marL="1856804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7pPr>
            <a:lvl8pPr marL="2166271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8pPr>
            <a:lvl9pPr marL="2475738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C8404-FF95-A94B-ADEC-0E5F07F7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56E2A-3DDF-A14E-9301-13E8E0AF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C0D62-5787-5D4A-B5E6-817429CE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22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BBEF-6586-6244-A9E9-F75601DA9C06}" type="datetime1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74DDC-CB40-FA4C-A54C-469DD03A0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31763-80B4-7B4F-831C-2439737A4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8C586-6861-0E4D-AC86-76D07FDD2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822C1-A9EF-7048-8596-9D8A760B0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3ADE3-402C-EA4B-8078-D411F0102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B142D-A487-C743-B955-514B77B96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8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5AEE5-9EFA-2647-AF59-CF8F290E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DAC89-84EF-DC47-B815-4D4F20062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1" cy="617934"/>
          </a:xfrm>
        </p:spPr>
        <p:txBody>
          <a:bodyPr anchor="b"/>
          <a:lstStyle>
            <a:lvl1pPr marL="0" indent="0">
              <a:buNone/>
              <a:defRPr sz="1625" b="1"/>
            </a:lvl1pPr>
            <a:lvl2pPr marL="309467" indent="0">
              <a:buNone/>
              <a:defRPr sz="1354" b="1"/>
            </a:lvl2pPr>
            <a:lvl3pPr marL="618935" indent="0">
              <a:buNone/>
              <a:defRPr sz="1219" b="1"/>
            </a:lvl3pPr>
            <a:lvl4pPr marL="928402" indent="0">
              <a:buNone/>
              <a:defRPr sz="1083" b="1"/>
            </a:lvl4pPr>
            <a:lvl5pPr marL="1237869" indent="0">
              <a:buNone/>
              <a:defRPr sz="1083" b="1"/>
            </a:lvl5pPr>
            <a:lvl6pPr marL="1547336" indent="0">
              <a:buNone/>
              <a:defRPr sz="1083" b="1"/>
            </a:lvl6pPr>
            <a:lvl7pPr marL="1856804" indent="0">
              <a:buNone/>
              <a:defRPr sz="1083" b="1"/>
            </a:lvl7pPr>
            <a:lvl8pPr marL="2166271" indent="0">
              <a:buNone/>
              <a:defRPr sz="1083" b="1"/>
            </a:lvl8pPr>
            <a:lvl9pPr marL="2475738" indent="0">
              <a:buNone/>
              <a:defRPr sz="108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7A69B-E2FF-0B4B-8067-9BB38BE28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96EC4A-F529-0540-A654-C53F7FF08D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625" b="1"/>
            </a:lvl1pPr>
            <a:lvl2pPr marL="309467" indent="0">
              <a:buNone/>
              <a:defRPr sz="1354" b="1"/>
            </a:lvl2pPr>
            <a:lvl3pPr marL="618935" indent="0">
              <a:buNone/>
              <a:defRPr sz="1219" b="1"/>
            </a:lvl3pPr>
            <a:lvl4pPr marL="928402" indent="0">
              <a:buNone/>
              <a:defRPr sz="1083" b="1"/>
            </a:lvl4pPr>
            <a:lvl5pPr marL="1237869" indent="0">
              <a:buNone/>
              <a:defRPr sz="1083" b="1"/>
            </a:lvl5pPr>
            <a:lvl6pPr marL="1547336" indent="0">
              <a:buNone/>
              <a:defRPr sz="1083" b="1"/>
            </a:lvl6pPr>
            <a:lvl7pPr marL="1856804" indent="0">
              <a:buNone/>
              <a:defRPr sz="1083" b="1"/>
            </a:lvl7pPr>
            <a:lvl8pPr marL="2166271" indent="0">
              <a:buNone/>
              <a:defRPr sz="1083" b="1"/>
            </a:lvl8pPr>
            <a:lvl9pPr marL="2475738" indent="0">
              <a:buNone/>
              <a:defRPr sz="108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C22438-7F2A-9F4E-916E-2A902DCAD1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D562B2-BFD0-8447-83E3-252271849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A78680-48B8-F747-9AAF-653742BD9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8A35F5-2A64-6248-8A23-A3783FAC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26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7C57E-D744-2246-9BA6-84BA83D9A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27391-DA9D-BB48-9F94-C62F4AC3D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952892-3228-D446-8B65-98371D24A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43292-4261-5349-8AE5-88C58CC4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90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215BC3-8074-3741-AE87-E7EAF1B61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7F83C1-B1FA-9646-A2E4-C9F63B063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C613F-E48D-4340-8F7C-3934893DD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866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A4407-1CB4-B542-9B38-FAF992CE2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16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27932-B143-C643-8D86-D2B591001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166"/>
            </a:lvl1pPr>
            <a:lvl2pPr>
              <a:defRPr sz="1895"/>
            </a:lvl2pPr>
            <a:lvl3pPr>
              <a:defRPr sz="1625"/>
            </a:lvl3pPr>
            <a:lvl4pPr>
              <a:defRPr sz="1354"/>
            </a:lvl4pPr>
            <a:lvl5pPr>
              <a:defRPr sz="1354"/>
            </a:lvl5pPr>
            <a:lvl6pPr>
              <a:defRPr sz="1354"/>
            </a:lvl6pPr>
            <a:lvl7pPr>
              <a:defRPr sz="1354"/>
            </a:lvl7pPr>
            <a:lvl8pPr>
              <a:defRPr sz="1354"/>
            </a:lvl8pPr>
            <a:lvl9pPr>
              <a:defRPr sz="13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671177-1898-5549-8AD8-949A9A7F3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083"/>
            </a:lvl1pPr>
            <a:lvl2pPr marL="309467" indent="0">
              <a:buNone/>
              <a:defRPr sz="948"/>
            </a:lvl2pPr>
            <a:lvl3pPr marL="618935" indent="0">
              <a:buNone/>
              <a:defRPr sz="812"/>
            </a:lvl3pPr>
            <a:lvl4pPr marL="928402" indent="0">
              <a:buNone/>
              <a:defRPr sz="677"/>
            </a:lvl4pPr>
            <a:lvl5pPr marL="1237869" indent="0">
              <a:buNone/>
              <a:defRPr sz="677"/>
            </a:lvl5pPr>
            <a:lvl6pPr marL="1547336" indent="0">
              <a:buNone/>
              <a:defRPr sz="677"/>
            </a:lvl6pPr>
            <a:lvl7pPr marL="1856804" indent="0">
              <a:buNone/>
              <a:defRPr sz="677"/>
            </a:lvl7pPr>
            <a:lvl8pPr marL="2166271" indent="0">
              <a:buNone/>
              <a:defRPr sz="677"/>
            </a:lvl8pPr>
            <a:lvl9pPr marL="2475738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61322-4F3F-B840-906B-7C9C507C5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C5623-ABE3-B44E-82EE-9FA04C693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BF81C-2E21-804B-BB28-8CE1BD468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879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C67C9-18E0-5B46-AF0E-1C5D4E458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16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94474B-E804-6B46-843D-C701943F02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166"/>
            </a:lvl1pPr>
            <a:lvl2pPr marL="309467" indent="0">
              <a:buNone/>
              <a:defRPr sz="1895"/>
            </a:lvl2pPr>
            <a:lvl3pPr marL="618935" indent="0">
              <a:buNone/>
              <a:defRPr sz="1625"/>
            </a:lvl3pPr>
            <a:lvl4pPr marL="928402" indent="0">
              <a:buNone/>
              <a:defRPr sz="1354"/>
            </a:lvl4pPr>
            <a:lvl5pPr marL="1237869" indent="0">
              <a:buNone/>
              <a:defRPr sz="1354"/>
            </a:lvl5pPr>
            <a:lvl6pPr marL="1547336" indent="0">
              <a:buNone/>
              <a:defRPr sz="1354"/>
            </a:lvl6pPr>
            <a:lvl7pPr marL="1856804" indent="0">
              <a:buNone/>
              <a:defRPr sz="1354"/>
            </a:lvl7pPr>
            <a:lvl8pPr marL="2166271" indent="0">
              <a:buNone/>
              <a:defRPr sz="1354"/>
            </a:lvl8pPr>
            <a:lvl9pPr marL="2475738" indent="0">
              <a:buNone/>
              <a:defRPr sz="135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2A03-BBDB-2846-A78A-43DD05FFF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083"/>
            </a:lvl1pPr>
            <a:lvl2pPr marL="309467" indent="0">
              <a:buNone/>
              <a:defRPr sz="948"/>
            </a:lvl2pPr>
            <a:lvl3pPr marL="618935" indent="0">
              <a:buNone/>
              <a:defRPr sz="812"/>
            </a:lvl3pPr>
            <a:lvl4pPr marL="928402" indent="0">
              <a:buNone/>
              <a:defRPr sz="677"/>
            </a:lvl4pPr>
            <a:lvl5pPr marL="1237869" indent="0">
              <a:buNone/>
              <a:defRPr sz="677"/>
            </a:lvl5pPr>
            <a:lvl6pPr marL="1547336" indent="0">
              <a:buNone/>
              <a:defRPr sz="677"/>
            </a:lvl6pPr>
            <a:lvl7pPr marL="1856804" indent="0">
              <a:buNone/>
              <a:defRPr sz="677"/>
            </a:lvl7pPr>
            <a:lvl8pPr marL="2166271" indent="0">
              <a:buNone/>
              <a:defRPr sz="677"/>
            </a:lvl8pPr>
            <a:lvl9pPr marL="2475738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274D1-EAFC-EA4D-9B26-ED04091C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CEA86-3E5B-5F45-8468-82AB14921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0F55F-3A0F-D74D-B205-9329311BE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29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298CA-C1A8-4448-ABA9-E36C07E5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79143-611A-5048-BCF2-7F3FAE035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03F0B-D541-2144-A2D8-2D35CA881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543D2-72E5-534D-B603-6CC90DFDE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55613-4E1D-4A49-AC76-F569FD1E5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370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14CCE6-3CD0-1348-927A-72C7F86D4F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FF50B-C21A-654E-8880-F92D0C280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52318-E980-5E40-A55E-9A43F1A34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00C68-8C17-5B4A-AE9F-8A3265D6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984E9-F769-9C4E-AD22-172D0797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738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12612" lvl="0" indent="-30945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25224" lvl="1" indent="-286536">
              <a:spcBef>
                <a:spcPts val="1444"/>
              </a:spcBef>
              <a:spcAft>
                <a:spcPts val="0"/>
              </a:spcAft>
              <a:buSzPts val="1400"/>
              <a:buChar char="○"/>
              <a:defRPr/>
            </a:lvl2pPr>
            <a:lvl3pPr marL="1237835" lvl="2" indent="-286536">
              <a:spcBef>
                <a:spcPts val="1444"/>
              </a:spcBef>
              <a:spcAft>
                <a:spcPts val="0"/>
              </a:spcAft>
              <a:buSzPts val="1400"/>
              <a:buChar char="■"/>
              <a:defRPr/>
            </a:lvl3pPr>
            <a:lvl4pPr marL="1650446" lvl="3" indent="-286536">
              <a:spcBef>
                <a:spcPts val="1444"/>
              </a:spcBef>
              <a:spcAft>
                <a:spcPts val="0"/>
              </a:spcAft>
              <a:buSzPts val="1400"/>
              <a:buChar char="●"/>
              <a:defRPr/>
            </a:lvl4pPr>
            <a:lvl5pPr marL="2063058" lvl="4" indent="-286536">
              <a:spcBef>
                <a:spcPts val="1444"/>
              </a:spcBef>
              <a:spcAft>
                <a:spcPts val="0"/>
              </a:spcAft>
              <a:buSzPts val="1400"/>
              <a:buChar char="○"/>
              <a:defRPr/>
            </a:lvl5pPr>
            <a:lvl6pPr marL="2475670" lvl="5" indent="-286536">
              <a:spcBef>
                <a:spcPts val="1444"/>
              </a:spcBef>
              <a:spcAft>
                <a:spcPts val="0"/>
              </a:spcAft>
              <a:buSzPts val="1400"/>
              <a:buChar char="■"/>
              <a:defRPr/>
            </a:lvl6pPr>
            <a:lvl7pPr marL="2888281" lvl="6" indent="-286536">
              <a:spcBef>
                <a:spcPts val="1444"/>
              </a:spcBef>
              <a:spcAft>
                <a:spcPts val="0"/>
              </a:spcAft>
              <a:buSzPts val="1400"/>
              <a:buChar char="●"/>
              <a:defRPr/>
            </a:lvl7pPr>
            <a:lvl8pPr marL="3300893" lvl="7" indent="-286536">
              <a:spcBef>
                <a:spcPts val="1444"/>
              </a:spcBef>
              <a:spcAft>
                <a:spcPts val="0"/>
              </a:spcAft>
              <a:buSzPts val="1400"/>
              <a:buChar char="○"/>
              <a:defRPr/>
            </a:lvl8pPr>
            <a:lvl9pPr marL="3713504" lvl="8" indent="-286536">
              <a:spcBef>
                <a:spcPts val="1444"/>
              </a:spcBef>
              <a:spcAft>
                <a:spcPts val="1444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5612067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7068-9E6F-CE4F-BB86-EE1BB967691C}" type="datetime1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8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B34A-AB67-724B-AF18-ADFA90467E98}" type="datetime1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01219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2777"/>
            <a:ext cx="7886700" cy="3639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C0B8-1F66-9344-AA19-FFAA84B0B667}" type="datetime1">
              <a:rPr lang="en-US" smtClean="0"/>
              <a:t>2/22/23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27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BBEF-6586-6244-A9E9-F75601DA9C06}" type="datetime1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298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7B34A-AB67-724B-AF18-ADFA90467E98}" type="datetime1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67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3BAF-4593-734D-BC62-00DD438460AE}" type="datetime1">
              <a:rPr lang="en-US" smtClean="0"/>
              <a:t>2/22/23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880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48127-70DF-B447-A523-3A4A29388A3A}" type="datetime1">
              <a:rPr lang="en-US" smtClean="0"/>
              <a:t>2/22/23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417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53FC2-DEFE-0D4D-B388-421AE26D11C2}" type="datetime1">
              <a:rPr lang="en-US" smtClean="0"/>
              <a:t>2/22/23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643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38E3-457C-BB45-A056-0A2D09368E62}" type="datetime1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999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483F1-EE4D-874B-98C3-87894E73CFE4}" type="datetime1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83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5603-71F5-954C-9B6B-89287ADC28F2}" type="datetime1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21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6F53-10A2-904D-AF27-E64BDE878F3F}" type="datetime1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31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3BAF-4593-734D-BC62-00DD438460AE}" type="datetime1">
              <a:rPr lang="en-US" smtClean="0"/>
              <a:t>2/22/23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838200"/>
            <a:ext cx="7543800" cy="3829050"/>
          </a:xfrm>
        </p:spPr>
        <p:txBody>
          <a:bodyPr/>
          <a:lstStyle>
            <a:lvl1pPr marL="260604" indent="-260604">
              <a:buFont typeface="Wingdings 2" panose="05020102010507070707" pitchFamily="18" charset="2"/>
              <a:buChar char="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F6FE1122-FA1E-444B-89F0-DF7BA5AAB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64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817824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735528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326C-E155-DB40-B9B0-8613236E221E}" type="datetime1">
              <a:rPr lang="en-US" smtClean="0"/>
              <a:t>2/22/23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703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S21 -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A70AA2-9A83-2E4C-BFE3-CEE963B16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8" y="-8073"/>
            <a:ext cx="9158135" cy="5159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2FDFF-935E-BA40-90F5-65C4A777B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35" y="1"/>
            <a:ext cx="9158135" cy="5135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4023DB-29A3-1942-B913-EE5BEE7581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1" b="-441"/>
          <a:stretch/>
        </p:blipFill>
        <p:spPr>
          <a:xfrm>
            <a:off x="1646349" y="1"/>
            <a:ext cx="7497651" cy="417610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A773D87-2765-2643-9D84-97FA15841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787" y="4139253"/>
            <a:ext cx="267928" cy="368186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505EF3E-C87A-E640-8EE4-64F892202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59" y="3214419"/>
            <a:ext cx="3782428" cy="134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982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S21-Blu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FDA9E-05DC-B043-9D0F-3B9830D08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81"/>
            <a:ext cx="9160044" cy="5155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AAFAF6-6540-4845-A11A-11499816C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75" y="-3255"/>
            <a:ext cx="9178075" cy="5146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80DF9F-9719-C14B-995E-82BA00C5F1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" r="1270"/>
          <a:stretch/>
        </p:blipFill>
        <p:spPr>
          <a:xfrm>
            <a:off x="5204020" y="-24783"/>
            <a:ext cx="3951707" cy="51805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106C88D-9655-0246-B084-5BE465E378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214" y="2071565"/>
            <a:ext cx="4438282" cy="912114"/>
          </a:xfrm>
        </p:spPr>
        <p:txBody>
          <a:bodyPr wrap="square" lIns="0" tIns="0" rIns="0" bIns="0" anchor="t">
            <a:noAutofit/>
          </a:bodyPr>
          <a:lstStyle>
            <a:lvl1pPr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20206A0-42D7-184C-9101-51E2F6471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215" y="3065974"/>
            <a:ext cx="4431422" cy="767918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 marL="408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160D373D-672C-AE4B-86C0-BCDF27CF6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26" y="913179"/>
            <a:ext cx="2474801" cy="8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267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S21 - White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E6CCDF-1DA8-774D-9BE7-3AB7018E1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58244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8C95AD-0A1E-9A45-86A8-6840E3989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756" y="0"/>
            <a:ext cx="2858244" cy="51435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314BB8-51E3-FD40-A17E-3A9386F18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098" y="1772355"/>
            <a:ext cx="4047274" cy="144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5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S21 - 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29EDDB-2209-6A49-BC8E-3704FA5C658E}"/>
              </a:ext>
            </a:extLst>
          </p:cNvPr>
          <p:cNvSpPr/>
          <p:nvPr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34290" rIns="34290" bIns="34290" rtlCol="0" anchor="ctr"/>
          <a:lstStyle/>
          <a:p>
            <a:pPr algn="l">
              <a:spcBef>
                <a:spcPts val="900"/>
              </a:spcBef>
            </a:pPr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D63779-4518-D14E-B471-0A7D4B49D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" b="-441"/>
          <a:stretch/>
        </p:blipFill>
        <p:spPr>
          <a:xfrm>
            <a:off x="1646349" y="1"/>
            <a:ext cx="7497651" cy="41761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BDB431-D2B6-244B-8B80-4063A248B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960" y="4142297"/>
            <a:ext cx="267755" cy="370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D3FB16-DB55-774F-9569-53528C6518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6860" y="3214419"/>
            <a:ext cx="3782427" cy="134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776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S21 - 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29EDDB-2209-6A49-BC8E-3704FA5C658E}"/>
              </a:ext>
            </a:extLst>
          </p:cNvPr>
          <p:cNvSpPr/>
          <p:nvPr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34290" rIns="34290" bIns="34290" rtlCol="0" anchor="ctr"/>
          <a:lstStyle/>
          <a:p>
            <a:pPr algn="l">
              <a:spcBef>
                <a:spcPts val="900"/>
              </a:spcBef>
            </a:pPr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66DB1-C23B-0A46-90DC-A220E9036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461" y="-11722"/>
            <a:ext cx="6834539" cy="380675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D6105F4-06DA-5B4E-9357-8FF7F6324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214" y="2886949"/>
            <a:ext cx="4438282" cy="912114"/>
          </a:xfrm>
        </p:spPr>
        <p:txBody>
          <a:bodyPr wrap="square" lIns="0" tIns="0" rIns="0" bIns="0" anchor="t">
            <a:noAutofit/>
          </a:bodyPr>
          <a:lstStyle>
            <a:lvl1pPr>
              <a:defRPr sz="27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1FAB125-09C0-3A4D-A2E9-98C5B7658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215" y="3881359"/>
            <a:ext cx="4431422" cy="767918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j-lt"/>
              </a:defRPr>
            </a:lvl1pPr>
            <a:lvl2pPr marL="408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8213FA-FED9-434F-B6B2-00AA7E91FA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9725" y="1726789"/>
            <a:ext cx="2490160" cy="8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S21 - White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AB76619-47CB-2B4A-8757-C2CAB0833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" r="1270"/>
          <a:stretch/>
        </p:blipFill>
        <p:spPr>
          <a:xfrm>
            <a:off x="5204020" y="-24783"/>
            <a:ext cx="3951707" cy="51805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60D0C97-16AA-9A41-8647-4F5023B63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214" y="2071565"/>
            <a:ext cx="4438282" cy="912114"/>
          </a:xfrm>
        </p:spPr>
        <p:txBody>
          <a:bodyPr wrap="square" lIns="0" tIns="0" rIns="0" bIns="0" anchor="t">
            <a:noAutofit/>
          </a:bodyPr>
          <a:lstStyle>
            <a:lvl1pPr>
              <a:defRPr sz="27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05E0EBE-4998-C548-87F3-BD6FEFD65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215" y="3065974"/>
            <a:ext cx="4431422" cy="767918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j-lt"/>
              </a:defRPr>
            </a:lvl1pPr>
            <a:lvl2pPr marL="408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5A112E-6807-8F48-857D-B536D14C14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9725" y="907594"/>
            <a:ext cx="2490160" cy="8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7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Light Ai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5720" tIns="45720" rIns="45720" bIns="45720"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73943"/>
            <a:ext cx="8689122" cy="3445478"/>
          </a:xfrm>
        </p:spPr>
        <p:txBody>
          <a:bodyPr/>
          <a:lstStyle>
            <a:lvl1pPr>
              <a:spcBef>
                <a:spcPts val="1350"/>
              </a:spcBef>
              <a:defRPr>
                <a:latin typeface="+mn-lt"/>
              </a:defRPr>
            </a:lvl1pPr>
            <a:lvl2pPr>
              <a:spcBef>
                <a:spcPts val="1350"/>
              </a:spcBef>
              <a:defRPr>
                <a:latin typeface="+mn-lt"/>
              </a:defRPr>
            </a:lvl2pPr>
            <a:lvl3pPr>
              <a:spcBef>
                <a:spcPts val="1350"/>
              </a:spcBef>
              <a:defRPr>
                <a:latin typeface="+mn-lt"/>
              </a:defRPr>
            </a:lvl3pPr>
            <a:lvl4pPr>
              <a:spcBef>
                <a:spcPts val="1350"/>
              </a:spcBef>
              <a:defRPr>
                <a:latin typeface="+mn-lt"/>
              </a:defRPr>
            </a:lvl4pPr>
            <a:lvl5pPr>
              <a:spcBef>
                <a:spcPts val="1350"/>
              </a:spcBef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B371-5F53-7047-8247-9453F18C149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FBCBBF-D1A5-AA4E-80E9-BDC55E55755D}"/>
              </a:ext>
            </a:extLst>
          </p:cNvPr>
          <p:cNvSpPr/>
          <p:nvPr/>
        </p:nvSpPr>
        <p:spPr>
          <a:xfrm>
            <a:off x="7082267" y="4924492"/>
            <a:ext cx="2061734" cy="21900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34290" rIns="34290" bIns="34290" rtlCol="0" anchor="ctr"/>
          <a:lstStyle/>
          <a:p>
            <a:pPr algn="l">
              <a:spcBef>
                <a:spcPts val="900"/>
              </a:spcBef>
            </a:pPr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5BA36768-0E78-C44E-9F80-0C2CD2553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450" y="3212892"/>
            <a:ext cx="4218550" cy="193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238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Light Airy -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5720" tIns="45720" rIns="45720" bIns="45720"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73943"/>
            <a:ext cx="8689122" cy="3445478"/>
          </a:xfrm>
        </p:spPr>
        <p:txBody>
          <a:bodyPr/>
          <a:lstStyle>
            <a:lvl1pPr>
              <a:spcBef>
                <a:spcPts val="1350"/>
              </a:spcBef>
              <a:defRPr>
                <a:latin typeface="+mn-lt"/>
              </a:defRPr>
            </a:lvl1pPr>
            <a:lvl2pPr>
              <a:spcBef>
                <a:spcPts val="1350"/>
              </a:spcBef>
              <a:defRPr>
                <a:latin typeface="+mn-lt"/>
              </a:defRPr>
            </a:lvl2pPr>
            <a:lvl3pPr>
              <a:spcBef>
                <a:spcPts val="1350"/>
              </a:spcBef>
              <a:defRPr>
                <a:latin typeface="+mn-lt"/>
              </a:defRPr>
            </a:lvl3pPr>
            <a:lvl4pPr>
              <a:spcBef>
                <a:spcPts val="1350"/>
              </a:spcBef>
              <a:defRPr>
                <a:latin typeface="+mn-lt"/>
              </a:defRPr>
            </a:lvl4pPr>
            <a:lvl5pPr>
              <a:spcBef>
                <a:spcPts val="1350"/>
              </a:spcBef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B371-5F53-7047-8247-9453F18C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48127-70DF-B447-A523-3A4A29388A3A}" type="datetime1">
              <a:rPr lang="en-US" smtClean="0"/>
              <a:t>2/22/23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d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68E917F-4C4F-4D78-BB75-6B03BEB2D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70"/>
            <a:ext cx="9144000" cy="5142161"/>
          </a:xfrm>
          <a:prstGeom prst="rect">
            <a:avLst/>
          </a:prstGeom>
          <a:solidFill>
            <a:srgbClr val="EB1000"/>
          </a:solidFill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480A603-EAD6-4EF0-83FC-9CEC50D99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871" y="2069991"/>
            <a:ext cx="730260" cy="10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407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74447-E4F5-204A-A3AD-0E31471BB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E8820-4DF9-464A-B138-FC765BDD6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E51B5-25CE-1F4D-BCF2-B438D4057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2190-38F9-D149-AE86-CD27B8511B9D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5F7EE-C124-5C4C-B48E-479B198F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0BC1A-1B71-4C48-9A0B-5CFC0C01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FB371-5F53-7047-8247-9453F18C1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1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53FC2-DEFE-0D4D-B388-421AE26D11C2}" type="datetime1">
              <a:rPr lang="en-US" smtClean="0"/>
              <a:t>2/22/23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38E3-457C-BB45-A056-0A2D09368E62}" type="datetime1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483F1-EE4D-874B-98C3-87894E73CFE4}" type="datetime1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76703-F6BF-BC4D-822A-5A0B78ECF6DA}" type="datetime1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3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0" r:id="rId1"/>
    <p:sldLayoutId id="2147484661" r:id="rId2"/>
    <p:sldLayoutId id="2147484662" r:id="rId3"/>
    <p:sldLayoutId id="2147484663" r:id="rId4"/>
    <p:sldLayoutId id="2147484664" r:id="rId5"/>
    <p:sldLayoutId id="2147484665" r:id="rId6"/>
    <p:sldLayoutId id="2147484666" r:id="rId7"/>
    <p:sldLayoutId id="2147484667" r:id="rId8"/>
    <p:sldLayoutId id="2147484668" r:id="rId9"/>
    <p:sldLayoutId id="2147484669" r:id="rId10"/>
    <p:sldLayoutId id="2147484670" r:id="rId11"/>
    <p:sldLayoutId id="2147484587" r:id="rId12"/>
    <p:sldLayoutId id="2147484598" r:id="rId13"/>
    <p:sldLayoutId id="2147484698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133350"/>
            <a:ext cx="9144000" cy="85725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00150"/>
            <a:ext cx="8229600" cy="3810000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032734"/>
            <a:ext cx="2133600" cy="121444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6857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032734"/>
            <a:ext cx="2895600" cy="121444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685764"/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032734"/>
            <a:ext cx="2133600" cy="121444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685764"/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1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3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  <p:sldLayoutId id="2147484681" r:id="rId9"/>
    <p:sldLayoutId id="2147484682" r:id="rId10"/>
    <p:sldLayoutId id="2147484683" r:id="rId11"/>
    <p:sldLayoutId id="2147484684" r:id="rId12"/>
  </p:sldLayoutIdLst>
  <p:hf sldNum="0" hdr="0" ftr="0" dt="0"/>
  <p:txStyles>
    <p:titleStyle>
      <a:lvl1pPr algn="ctr" defTabSz="685764" rtl="0" eaLnBrk="1" latinLnBrk="0" hangingPunct="1">
        <a:spcBef>
          <a:spcPct val="0"/>
        </a:spcBef>
        <a:buNone/>
        <a:defRPr sz="2981" b="0" i="0" kern="1200" cap="none" spc="0">
          <a:ln>
            <a:noFill/>
          </a:ln>
          <a:solidFill>
            <a:srgbClr val="C00000"/>
          </a:solidFill>
          <a:effectLst/>
          <a:latin typeface="Helvetica Neue Light" charset="0"/>
          <a:ea typeface="Helvetica Neue Light" charset="0"/>
          <a:cs typeface="Helvetica Neue Light" charset="0"/>
        </a:defRPr>
      </a:lvl1pPr>
    </p:titleStyle>
    <p:bodyStyle>
      <a:lvl1pPr marL="257162" indent="-257162" algn="l" defTabSz="685764" rtl="0" eaLnBrk="1" latinLnBrk="0" hangingPunct="1">
        <a:spcBef>
          <a:spcPct val="20000"/>
        </a:spcBef>
        <a:buClr>
          <a:srgbClr val="C00000"/>
        </a:buClr>
        <a:buFont typeface="Wingdings" pitchFamily="2" charset="2"/>
        <a:buChar char="§"/>
        <a:defRPr lang="en-US" sz="2081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557184" indent="-214302" algn="l" defTabSz="685764" rtl="0" eaLnBrk="1" latinLnBrk="0" hangingPunct="1">
        <a:spcBef>
          <a:spcPct val="20000"/>
        </a:spcBef>
        <a:buClr>
          <a:srgbClr val="C00000"/>
        </a:buClr>
        <a:buFont typeface="Wingdings" charset="2"/>
        <a:buChar char="§"/>
        <a:defRPr lang="en-US" sz="18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857207" indent="-171441" algn="l" defTabSz="685764" rtl="0" eaLnBrk="1" latinLnBrk="0" hangingPunct="1">
        <a:spcBef>
          <a:spcPct val="20000"/>
        </a:spcBef>
        <a:buClr>
          <a:srgbClr val="C00000"/>
        </a:buClr>
        <a:buFont typeface="Wingdings" charset="2"/>
        <a:buChar char="§"/>
        <a:defRPr lang="en-US" sz="1519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200087" indent="-171441" algn="l" defTabSz="685764" rtl="0" eaLnBrk="1" latinLnBrk="0" hangingPunct="1">
        <a:spcBef>
          <a:spcPct val="20000"/>
        </a:spcBef>
        <a:buFont typeface="Arial" pitchFamily="34" charset="0"/>
        <a:buChar char="–"/>
        <a:defRPr lang="en-US" sz="135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4pPr>
      <a:lvl5pPr marL="1542968" indent="-171441" algn="l" defTabSz="685764" rtl="0" eaLnBrk="1" latinLnBrk="0" hangingPunct="1">
        <a:spcBef>
          <a:spcPct val="20000"/>
        </a:spcBef>
        <a:buFont typeface="Arial" pitchFamily="34" charset="0"/>
        <a:buChar char="»"/>
        <a:defRPr lang="en-US" sz="135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5pPr>
      <a:lvl6pPr marL="1885851" indent="-171441" algn="l" defTabSz="685764" rtl="0" eaLnBrk="1" latinLnBrk="0" hangingPunct="1">
        <a:spcBef>
          <a:spcPct val="20000"/>
        </a:spcBef>
        <a:buFont typeface="Arial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3" indent="-171441" algn="l" defTabSz="685764" rtl="0" eaLnBrk="1" latinLnBrk="0" hangingPunct="1">
        <a:spcBef>
          <a:spcPct val="20000"/>
        </a:spcBef>
        <a:buFont typeface="Arial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6" indent="-171441" algn="l" defTabSz="685764" rtl="0" eaLnBrk="1" latinLnBrk="0" hangingPunct="1">
        <a:spcBef>
          <a:spcPct val="20000"/>
        </a:spcBef>
        <a:buFont typeface="Arial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914497" indent="-171441" algn="l" defTabSz="685764" rtl="0" eaLnBrk="1" latinLnBrk="0" hangingPunct="1">
        <a:spcBef>
          <a:spcPct val="20000"/>
        </a:spcBef>
        <a:buFont typeface="Arial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4" algn="l" defTabSz="68576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6" algn="l" defTabSz="68576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9" algn="l" defTabSz="68576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0" algn="l" defTabSz="68576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4" algn="l" defTabSz="68576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4" algn="l" defTabSz="68576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57" algn="l" defTabSz="68576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313C05-54C1-C249-8479-6D2904ADA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B0D11-7BA9-3746-A5D0-39B2A6CB1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ADE1A-D600-6A4C-8902-865689FBC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7892D-D937-0F4E-8849-8E97B5656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4"/>
            <a:r>
              <a:rPr lang="en-US">
                <a:solidFill>
                  <a:prstClr val="black">
                    <a:tint val="75000"/>
                  </a:prstClr>
                </a:solidFill>
              </a:rPr>
              <a:t>Marinka Zitnik - https://zitniklab.hms.harvard.edu - March 11,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051C6-4DDA-BA43-AAD8-C1B8F2F11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4"/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8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  <p:sldLayoutId id="2147484691" r:id="rId6"/>
    <p:sldLayoutId id="2147484692" r:id="rId7"/>
    <p:sldLayoutId id="2147484693" r:id="rId8"/>
    <p:sldLayoutId id="2147484694" r:id="rId9"/>
    <p:sldLayoutId id="2147484695" r:id="rId10"/>
    <p:sldLayoutId id="2147484696" r:id="rId11"/>
    <p:sldLayoutId id="2147484697" r:id="rId12"/>
  </p:sldLayoutIdLst>
  <p:hf sldNum="0" hdr="0" ftr="0" dt="0"/>
  <p:txStyles>
    <p:titleStyle>
      <a:lvl1pPr algn="l" defTabSz="618935" rtl="0" eaLnBrk="1" latinLnBrk="0" hangingPunct="1">
        <a:lnSpc>
          <a:spcPct val="90000"/>
        </a:lnSpc>
        <a:spcBef>
          <a:spcPct val="0"/>
        </a:spcBef>
        <a:buNone/>
        <a:defRPr sz="29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734" indent="-154734" algn="l" defTabSz="618935" rtl="0" eaLnBrk="1" latinLnBrk="0" hangingPunct="1">
        <a:lnSpc>
          <a:spcPct val="90000"/>
        </a:lnSpc>
        <a:spcBef>
          <a:spcPts val="677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1pPr>
      <a:lvl2pPr marL="464201" indent="-154734" algn="l" defTabSz="618935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2pPr>
      <a:lvl3pPr marL="773669" indent="-154734" algn="l" defTabSz="618935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354" kern="1200">
          <a:solidFill>
            <a:schemeClr val="tx1"/>
          </a:solidFill>
          <a:latin typeface="+mn-lt"/>
          <a:ea typeface="+mn-ea"/>
          <a:cs typeface="+mn-cs"/>
        </a:defRPr>
      </a:lvl3pPr>
      <a:lvl4pPr marL="1083136" indent="-154734" algn="l" defTabSz="618935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4pPr>
      <a:lvl5pPr marL="1392603" indent="-154734" algn="l" defTabSz="618935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5pPr>
      <a:lvl6pPr marL="1702070" indent="-154734" algn="l" defTabSz="618935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6pPr>
      <a:lvl7pPr marL="2011538" indent="-154734" algn="l" defTabSz="618935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7pPr>
      <a:lvl8pPr marL="2321005" indent="-154734" algn="l" defTabSz="618935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8pPr>
      <a:lvl9pPr marL="2630472" indent="-154734" algn="l" defTabSz="618935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8935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1pPr>
      <a:lvl2pPr marL="309467" algn="l" defTabSz="618935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2pPr>
      <a:lvl3pPr marL="618935" algn="l" defTabSz="618935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3pPr>
      <a:lvl4pPr marL="928402" algn="l" defTabSz="618935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4pPr>
      <a:lvl5pPr marL="1237869" algn="l" defTabSz="618935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5pPr>
      <a:lvl6pPr marL="1547336" algn="l" defTabSz="618935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6pPr>
      <a:lvl7pPr marL="1856804" algn="l" defTabSz="618935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7pPr>
      <a:lvl8pPr marL="2166271" algn="l" defTabSz="618935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8pPr>
      <a:lvl9pPr marL="2475738" algn="l" defTabSz="618935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76703-F6BF-BC4D-822A-5A0B78ECF6DA}" type="datetime1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E1122-FA1E-444B-89F0-DF7BA5A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2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2" r:id="rId1"/>
    <p:sldLayoutId id="2147484713" r:id="rId2"/>
    <p:sldLayoutId id="2147484714" r:id="rId3"/>
    <p:sldLayoutId id="2147484715" r:id="rId4"/>
    <p:sldLayoutId id="2147484716" r:id="rId5"/>
    <p:sldLayoutId id="2147484717" r:id="rId6"/>
    <p:sldLayoutId id="2147484718" r:id="rId7"/>
    <p:sldLayoutId id="2147484719" r:id="rId8"/>
    <p:sldLayoutId id="2147484720" r:id="rId9"/>
    <p:sldLayoutId id="2147484721" r:id="rId10"/>
    <p:sldLayoutId id="2147484722" r:id="rId11"/>
    <p:sldLayoutId id="2147484723" r:id="rId12"/>
    <p:sldLayoutId id="2147484724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808" y="4896658"/>
            <a:ext cx="140593" cy="19354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0895" y="4924494"/>
            <a:ext cx="3243905" cy="135889"/>
          </a:xfrm>
          <a:prstGeom prst="rect">
            <a:avLst/>
          </a:prstGeom>
        </p:spPr>
        <p:txBody>
          <a:bodyPr vert="horz" lIns="0" tIns="54414" rIns="108829" bIns="54414" rtlCol="0" anchor="ctr"/>
          <a:lstStyle>
            <a:lvl1pPr algn="l">
              <a:defRPr sz="600">
                <a:solidFill>
                  <a:srgbClr val="80808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0045" y="4929334"/>
            <a:ext cx="423911" cy="126206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r">
              <a:defRPr sz="600">
                <a:solidFill>
                  <a:srgbClr val="808080"/>
                </a:solidFill>
              </a:defRPr>
            </a:lvl1pPr>
          </a:lstStyle>
          <a:p>
            <a:fld id="{BA0FB371-5F53-7047-8247-9453F18C149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1" y="215630"/>
            <a:ext cx="8686800" cy="505889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894159"/>
            <a:ext cx="8686800" cy="377190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6B79020-5584-4269-94C4-D19498B57D19}"/>
              </a:ext>
            </a:extLst>
          </p:cNvPr>
          <p:cNvSpPr txBox="1">
            <a:spLocks/>
          </p:cNvSpPr>
          <p:nvPr/>
        </p:nvSpPr>
        <p:spPr>
          <a:xfrm>
            <a:off x="6978953" y="4920272"/>
            <a:ext cx="1950212" cy="2057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 baseline="0">
                <a:solidFill>
                  <a:srgbClr val="CFCFCE"/>
                </a:solidFill>
                <a:latin typeface="Adobe Clean ExtraBold" panose="020B05030204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aseline="0">
                <a:solidFill>
                  <a:srgbClr val="808080"/>
                </a:solidFill>
                <a:latin typeface="Adobe Clean" panose="020B0503020404020204" pitchFamily="34" charset="0"/>
              </a:rPr>
              <a:t>© 2021 Adobe. All Rights Reserved. Adobe Confidential.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1A64515C-328B-4551-BE77-F064F3709106}"/>
              </a:ext>
            </a:extLst>
          </p:cNvPr>
          <p:cNvSpPr txBox="1"/>
          <p:nvPr/>
        </p:nvSpPr>
        <p:spPr>
          <a:xfrm>
            <a:off x="2220071" y="-414631"/>
            <a:ext cx="13305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5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1/4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EF79B6FC-246B-452A-B1E0-51F12110C936}"/>
              </a:ext>
            </a:extLst>
          </p:cNvPr>
          <p:cNvSpPr txBox="1"/>
          <p:nvPr/>
        </p:nvSpPr>
        <p:spPr>
          <a:xfrm>
            <a:off x="4508874" y="-414631"/>
            <a:ext cx="13305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5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2/4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C3360E26-7522-4BFD-BC60-2D055A888CA5}"/>
              </a:ext>
            </a:extLst>
          </p:cNvPr>
          <p:cNvSpPr txBox="1"/>
          <p:nvPr/>
        </p:nvSpPr>
        <p:spPr>
          <a:xfrm>
            <a:off x="6788352" y="-414631"/>
            <a:ext cx="13305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5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3/4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B2B674F-BED9-47C2-A3B4-2B770DCABFF2}"/>
              </a:ext>
            </a:extLst>
          </p:cNvPr>
          <p:cNvSpPr txBox="1"/>
          <p:nvPr/>
        </p:nvSpPr>
        <p:spPr>
          <a:xfrm>
            <a:off x="-380746" y="2803364"/>
            <a:ext cx="13305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5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1/2</a:t>
            </a:r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0EBAA9C1-8D93-4BFD-BAA1-A41029DEBD60}"/>
              </a:ext>
            </a:extLst>
          </p:cNvPr>
          <p:cNvCxnSpPr>
            <a:cxnSpLocks/>
          </p:cNvCxnSpPr>
          <p:nvPr/>
        </p:nvCxnSpPr>
        <p:spPr>
          <a:xfrm>
            <a:off x="6096001" y="-252308"/>
            <a:ext cx="0" cy="177101"/>
          </a:xfrm>
          <a:prstGeom prst="line">
            <a:avLst/>
          </a:prstGeom>
          <a:ln w="12700">
            <a:solidFill>
              <a:srgbClr val="C8C1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80184435-8E60-45C1-AE29-17BBEFEA5932}"/>
              </a:ext>
            </a:extLst>
          </p:cNvPr>
          <p:cNvCxnSpPr>
            <a:cxnSpLocks/>
          </p:cNvCxnSpPr>
          <p:nvPr/>
        </p:nvCxnSpPr>
        <p:spPr>
          <a:xfrm>
            <a:off x="3050503" y="-252308"/>
            <a:ext cx="0" cy="177101"/>
          </a:xfrm>
          <a:prstGeom prst="line">
            <a:avLst/>
          </a:prstGeom>
          <a:ln w="12700">
            <a:solidFill>
              <a:srgbClr val="C8C1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14B0A09D-3CAA-4F1B-82CE-AF3F795BA52C}"/>
              </a:ext>
            </a:extLst>
          </p:cNvPr>
          <p:cNvSpPr txBox="1"/>
          <p:nvPr/>
        </p:nvSpPr>
        <p:spPr>
          <a:xfrm>
            <a:off x="6030935" y="-414631"/>
            <a:ext cx="13305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50">
                <a:solidFill>
                  <a:srgbClr val="A185B6"/>
                </a:solidFill>
                <a:latin typeface="+mj-lt"/>
              </a:rPr>
              <a:t>2/3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B71B097D-1675-4E32-8EFB-5A531BBB9EDC}"/>
              </a:ext>
            </a:extLst>
          </p:cNvPr>
          <p:cNvSpPr txBox="1"/>
          <p:nvPr/>
        </p:nvSpPr>
        <p:spPr>
          <a:xfrm>
            <a:off x="2990131" y="-414631"/>
            <a:ext cx="133050" cy="1154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50">
                <a:solidFill>
                  <a:srgbClr val="A185B6"/>
                </a:solidFill>
                <a:latin typeface="+mj-lt"/>
              </a:rPr>
              <a:t>1/3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AE27F856-DAE5-494B-98BB-220F649A3807}"/>
              </a:ext>
            </a:extLst>
          </p:cNvPr>
          <p:cNvCxnSpPr>
            <a:cxnSpLocks/>
          </p:cNvCxnSpPr>
          <p:nvPr/>
        </p:nvCxnSpPr>
        <p:spPr>
          <a:xfrm>
            <a:off x="2286000" y="-252308"/>
            <a:ext cx="0" cy="177101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5F5478E3-B63F-47B4-AF8A-14C4CACBCD3F}"/>
              </a:ext>
            </a:extLst>
          </p:cNvPr>
          <p:cNvCxnSpPr>
            <a:cxnSpLocks/>
          </p:cNvCxnSpPr>
          <p:nvPr/>
        </p:nvCxnSpPr>
        <p:spPr>
          <a:xfrm>
            <a:off x="4571999" y="-252308"/>
            <a:ext cx="0" cy="177101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1A175582-2488-4D5A-8D03-8CD73C93E6D1}"/>
              </a:ext>
            </a:extLst>
          </p:cNvPr>
          <p:cNvCxnSpPr>
            <a:cxnSpLocks/>
          </p:cNvCxnSpPr>
          <p:nvPr/>
        </p:nvCxnSpPr>
        <p:spPr>
          <a:xfrm>
            <a:off x="6857999" y="-252308"/>
            <a:ext cx="0" cy="177101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21188983-BAB0-4F17-96EA-41E6B55B3D1E}"/>
              </a:ext>
            </a:extLst>
          </p:cNvPr>
          <p:cNvCxnSpPr>
            <a:cxnSpLocks/>
          </p:cNvCxnSpPr>
          <p:nvPr/>
        </p:nvCxnSpPr>
        <p:spPr>
          <a:xfrm>
            <a:off x="-237607" y="2861072"/>
            <a:ext cx="172085" cy="0"/>
          </a:xfrm>
          <a:prstGeom prst="line">
            <a:avLst/>
          </a:prstGeom>
          <a:ln w="12700">
            <a:solidFill>
              <a:srgbClr val="C1D4E8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215">
            <a:extLst>
              <a:ext uri="{FF2B5EF4-FFF2-40B4-BE49-F238E27FC236}">
                <a16:creationId xmlns:a16="http://schemas.microsoft.com/office/drawing/2014/main" id="{ABAE5D75-3212-432F-AAC6-B51030C68AFD}"/>
              </a:ext>
            </a:extLst>
          </p:cNvPr>
          <p:cNvSpPr txBox="1"/>
          <p:nvPr/>
        </p:nvSpPr>
        <p:spPr>
          <a:xfrm>
            <a:off x="101944" y="-412082"/>
            <a:ext cx="1741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>
                <a:solidFill>
                  <a:schemeClr val="bg1">
                    <a:lumMod val="65000"/>
                  </a:schemeClr>
                </a:solidFill>
                <a:latin typeface="+mj-lt"/>
              </a:rPr>
              <a:t>Turn on Guides to see the custom grid.</a:t>
            </a:r>
            <a:br>
              <a:rPr lang="en-US" sz="60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n-US" sz="600">
                <a:solidFill>
                  <a:schemeClr val="bg1">
                    <a:lumMod val="65000"/>
                  </a:schemeClr>
                </a:solidFill>
                <a:latin typeface="+mn-lt"/>
              </a:rPr>
              <a:t>Mac: Control-option-command-G</a:t>
            </a:r>
            <a:br>
              <a:rPr lang="en-US" sz="600">
                <a:solidFill>
                  <a:schemeClr val="bg1">
                    <a:lumMod val="65000"/>
                  </a:schemeClr>
                </a:solidFill>
                <a:latin typeface="+mn-lt"/>
              </a:rPr>
            </a:br>
            <a:r>
              <a:rPr lang="en-US" sz="600">
                <a:solidFill>
                  <a:schemeClr val="bg1">
                    <a:lumMod val="65000"/>
                  </a:schemeClr>
                </a:solidFill>
                <a:latin typeface="+mn-lt"/>
              </a:rPr>
              <a:t>Win: Alt-F9 (or Alt-Fn-F9 on some laptops)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50C956DE-1845-43C5-9CFF-1FA78D6952A7}"/>
              </a:ext>
            </a:extLst>
          </p:cNvPr>
          <p:cNvSpPr/>
          <p:nvPr/>
        </p:nvSpPr>
        <p:spPr>
          <a:xfrm>
            <a:off x="9254007" y="1192"/>
            <a:ext cx="51419" cy="894159"/>
          </a:xfrm>
          <a:prstGeom prst="rect">
            <a:avLst/>
          </a:prstGeom>
          <a:solidFill>
            <a:srgbClr val="E0E0E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8580" bIns="68580" rtlCol="0" anchor="ctr"/>
          <a:lstStyle/>
          <a:p>
            <a:pPr algn="l">
              <a:spcBef>
                <a:spcPts val="900"/>
              </a:spcBef>
            </a:pPr>
            <a:endParaRPr lang="en-US" sz="105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DDBF8FF7-0774-4571-8763-A0D624934807}"/>
              </a:ext>
            </a:extLst>
          </p:cNvPr>
          <p:cNvSpPr/>
          <p:nvPr/>
        </p:nvSpPr>
        <p:spPr>
          <a:xfrm>
            <a:off x="9254007" y="4830366"/>
            <a:ext cx="51419" cy="313134"/>
          </a:xfrm>
          <a:prstGeom prst="rect">
            <a:avLst/>
          </a:prstGeom>
          <a:solidFill>
            <a:srgbClr val="E0E0E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8580" bIns="68580" rtlCol="0" anchor="ctr"/>
          <a:lstStyle/>
          <a:p>
            <a:pPr algn="l">
              <a:spcBef>
                <a:spcPts val="900"/>
              </a:spcBef>
            </a:pPr>
            <a:endParaRPr lang="en-US" sz="105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3EE9D02B-518C-42CD-956B-2AEF6B675D51}"/>
              </a:ext>
            </a:extLst>
          </p:cNvPr>
          <p:cNvSpPr/>
          <p:nvPr/>
        </p:nvSpPr>
        <p:spPr>
          <a:xfrm>
            <a:off x="9254007" y="895350"/>
            <a:ext cx="51419" cy="393620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8580" bIns="68580" rtlCol="0" anchor="ctr"/>
          <a:lstStyle/>
          <a:p>
            <a:pPr algn="l">
              <a:spcBef>
                <a:spcPts val="900"/>
              </a:spcBef>
            </a:pPr>
            <a:endParaRPr lang="en-US" sz="105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5839C14C-9C01-41FD-BDDF-AF38E4DC7A10}"/>
              </a:ext>
            </a:extLst>
          </p:cNvPr>
          <p:cNvSpPr txBox="1"/>
          <p:nvPr/>
        </p:nvSpPr>
        <p:spPr>
          <a:xfrm>
            <a:off x="9369454" y="332856"/>
            <a:ext cx="174728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685800" rtl="0" eaLnBrk="1" latinLnBrk="0" hangingPunct="1"/>
            <a: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Title</a:t>
            </a:r>
            <a:b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area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6CED726A-1B6E-44CD-BC0B-C4CA9B7A05E6}"/>
              </a:ext>
            </a:extLst>
          </p:cNvPr>
          <p:cNvSpPr txBox="1"/>
          <p:nvPr/>
        </p:nvSpPr>
        <p:spPr>
          <a:xfrm>
            <a:off x="9369454" y="4871518"/>
            <a:ext cx="261290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685800" rtl="0" eaLnBrk="1" latinLnBrk="0" hangingPunct="1"/>
            <a: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Footer</a:t>
            </a:r>
            <a:b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area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CB4FB7FD-CED9-4283-BE20-5FFDBC6FB769}"/>
              </a:ext>
            </a:extLst>
          </p:cNvPr>
          <p:cNvSpPr txBox="1"/>
          <p:nvPr/>
        </p:nvSpPr>
        <p:spPr>
          <a:xfrm>
            <a:off x="9369455" y="2722401"/>
            <a:ext cx="317395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algn="l" defTabSz="685800" rtl="0" eaLnBrk="1" latinLnBrk="0" hangingPunct="1"/>
            <a: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Content</a:t>
            </a:r>
            <a:b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</a:br>
            <a:r>
              <a:rPr lang="en-US" sz="75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rPr>
              <a:t>area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B1C10B-69AA-477E-94FC-A37243E08CFD}"/>
              </a:ext>
            </a:extLst>
          </p:cNvPr>
          <p:cNvCxnSpPr>
            <a:cxnSpLocks/>
          </p:cNvCxnSpPr>
          <p:nvPr/>
        </p:nvCxnSpPr>
        <p:spPr>
          <a:xfrm>
            <a:off x="9254007" y="4830366"/>
            <a:ext cx="5141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DE5B1274-C41D-4AF0-9BA6-C18714F9F8B1}"/>
              </a:ext>
            </a:extLst>
          </p:cNvPr>
          <p:cNvCxnSpPr>
            <a:cxnSpLocks/>
          </p:cNvCxnSpPr>
          <p:nvPr/>
        </p:nvCxnSpPr>
        <p:spPr>
          <a:xfrm>
            <a:off x="9254007" y="895349"/>
            <a:ext cx="5141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2E2F7AF6-B706-4153-AF2C-F3C2817BCF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4985" y="4933858"/>
            <a:ext cx="425307" cy="1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3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8" r:id="rId1"/>
    <p:sldLayoutId id="2147484729" r:id="rId2"/>
    <p:sldLayoutId id="2147484730" r:id="rId3"/>
    <p:sldLayoutId id="2147484731" r:id="rId4"/>
    <p:sldLayoutId id="2147484732" r:id="rId5"/>
    <p:sldLayoutId id="2147484733" r:id="rId6"/>
    <p:sldLayoutId id="2147484734" r:id="rId7"/>
    <p:sldLayoutId id="2147484735" r:id="rId8"/>
    <p:sldLayoutId id="2147484736" r:id="rId9"/>
    <p:sldLayoutId id="2147484737" r:id="rId10"/>
  </p:sldLayoutIdLst>
  <p:txStyles>
    <p:titleStyle>
      <a:lvl1pPr algn="l" defTabSz="816218" rtl="0" eaLnBrk="1" latinLnBrk="0" hangingPunct="1">
        <a:spcBef>
          <a:spcPct val="0"/>
        </a:spcBef>
        <a:buNone/>
        <a:defRPr sz="2100" b="0" i="0" u="none" kern="1200">
          <a:solidFill>
            <a:srgbClr val="EB1000"/>
          </a:solidFill>
          <a:latin typeface="+mj-lt"/>
          <a:ea typeface="+mj-ea"/>
          <a:cs typeface="+mj-cs"/>
        </a:defRPr>
      </a:lvl1pPr>
    </p:titleStyle>
    <p:bodyStyle>
      <a:lvl1pPr marL="205979" indent="-198835" algn="l" defTabSz="816218" rtl="0" eaLnBrk="1" latinLnBrk="0" hangingPunct="1">
        <a:spcBef>
          <a:spcPts val="536"/>
        </a:spcBef>
        <a:buClr>
          <a:schemeClr val="tx1"/>
        </a:buClr>
        <a:buSzPct val="70000"/>
        <a:buFont typeface="Wingdings" pitchFamily="2" charset="2"/>
        <a:buChar char="§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13777" indent="-206889" algn="l" defTabSz="816218" rtl="0" eaLnBrk="1" latinLnBrk="0" hangingPunct="1">
        <a:spcBef>
          <a:spcPts val="536"/>
        </a:spcBef>
        <a:buClr>
          <a:schemeClr val="tx1"/>
        </a:buClr>
        <a:buSzPct val="70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63984" indent="-150207" algn="l" defTabSz="816218" rtl="0" eaLnBrk="1" latinLnBrk="0" hangingPunct="1">
        <a:spcBef>
          <a:spcPts val="536"/>
        </a:spcBef>
        <a:buClr>
          <a:schemeClr val="tx1"/>
        </a:buClr>
        <a:buSzPct val="70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12775" indent="-148790" algn="l" defTabSz="816218" rtl="0" eaLnBrk="1" latinLnBrk="0" hangingPunct="1">
        <a:spcBef>
          <a:spcPts val="536"/>
        </a:spcBef>
        <a:buClr>
          <a:schemeClr val="tx1"/>
        </a:buClr>
        <a:buSzPct val="70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816218" indent="-103445" algn="l" defTabSz="816218" rtl="0" eaLnBrk="1" latinLnBrk="0" hangingPunct="1">
        <a:spcBef>
          <a:spcPts val="536"/>
        </a:spcBef>
        <a:buClr>
          <a:schemeClr val="tx1"/>
        </a:buClr>
        <a:buSzPct val="70000"/>
        <a:buFont typeface="Wingdings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244599" indent="-204055" algn="l" defTabSz="8162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708" indent="-204055" algn="l" defTabSz="8162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817" indent="-204055" algn="l" defTabSz="8162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8926" indent="-204055" algn="l" defTabSz="8162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109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6218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327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436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0545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8654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6763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4872" algn="l" defTabSz="81621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5ACBF0"/>
          </p15:clr>
        </p15:guide>
        <p15:guide id="2" pos="4032">
          <p15:clr>
            <a:srgbClr val="FDE53C"/>
          </p15:clr>
        </p15:guide>
        <p15:guide id="3" pos="3651">
          <p15:clr>
            <a:srgbClr val="FDE53C"/>
          </p15:clr>
        </p15:guide>
        <p15:guide id="4" pos="5758">
          <p15:clr>
            <a:srgbClr val="5ACBF0"/>
          </p15:clr>
        </p15:guide>
        <p15:guide id="5" pos="7488">
          <p15:clr>
            <a:srgbClr val="A4A3A4"/>
          </p15:clr>
        </p15:guide>
        <p15:guide id="6" pos="1919">
          <p15:clr>
            <a:srgbClr val="5ACBF0"/>
          </p15:clr>
        </p15:guide>
        <p15:guide id="7" pos="191">
          <p15:clr>
            <a:srgbClr val="A4A3A4"/>
          </p15:clr>
        </p15:guide>
        <p15:guide id="8" orient="horz" pos="2405">
          <p15:clr>
            <a:srgbClr val="5ACBF0"/>
          </p15:clr>
        </p15:guide>
        <p15:guide id="11" orient="horz" pos="751">
          <p15:clr>
            <a:srgbClr val="F26B43"/>
          </p15:clr>
        </p15:guide>
        <p15:guide id="14" orient="horz" pos="4057">
          <p15:clr>
            <a:srgbClr val="F26B43"/>
          </p15:clr>
        </p15:guide>
        <p15:guide id="15" orient="horz" pos="3924">
          <p15:clr>
            <a:srgbClr val="A4A3A4"/>
          </p15:clr>
        </p15:guide>
        <p15:guide id="17" pos="2560">
          <p15:clr>
            <a:srgbClr val="C35EA4"/>
          </p15:clr>
        </p15:guide>
        <p15:guide id="18" pos="5120">
          <p15:clr>
            <a:srgbClr val="C35EA4"/>
          </p15:clr>
        </p15:guide>
        <p15:guide id="19" pos="1728">
          <p15:clr>
            <a:srgbClr val="FDE53C"/>
          </p15:clr>
        </p15:guide>
        <p15:guide id="20" pos="2106">
          <p15:clr>
            <a:srgbClr val="FDE53C"/>
          </p15:clr>
        </p15:guide>
        <p15:guide id="21" pos="2369">
          <p15:clr>
            <a:srgbClr val="9FCC3B"/>
          </p15:clr>
        </p15:guide>
        <p15:guide id="22" pos="2749">
          <p15:clr>
            <a:srgbClr val="9FCC3B"/>
          </p15:clr>
        </p15:guide>
        <p15:guide id="23" pos="4925">
          <p15:clr>
            <a:srgbClr val="9FCC3B"/>
          </p15:clr>
        </p15:guide>
        <p15:guide id="24" pos="5309">
          <p15:clr>
            <a:srgbClr val="9FCC3B"/>
          </p15:clr>
        </p15:guide>
        <p15:guide id="25" pos="5565">
          <p15:clr>
            <a:srgbClr val="FDE53C"/>
          </p15:clr>
        </p15:guide>
        <p15:guide id="26" pos="5947">
          <p15:clr>
            <a:srgbClr val="FDE53C"/>
          </p15:clr>
        </p15:guide>
        <p15:guide id="27" orient="horz" pos="2594">
          <p15:clr>
            <a:srgbClr val="FDE53C"/>
          </p15:clr>
        </p15:guide>
        <p15:guide id="28" orient="horz" pos="2208">
          <p15:clr>
            <a:srgbClr val="FDE53C"/>
          </p15:clr>
        </p15:guide>
        <p15:guide id="35" orient="horz" pos="1053">
          <p15:clr>
            <a:srgbClr val="FDE53C"/>
          </p15:clr>
        </p15:guide>
        <p15:guide id="36" orient="horz" pos="894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hyperlink" Target="http://chirag126.github.io/" TargetMode="External"/><Relationship Id="rId4" Type="http://schemas.openxmlformats.org/officeDocument/2006/relationships/hyperlink" Target="mailto:chiragagarwall12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22.pn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Relationship Id="rId9" Type="http://schemas.openxmlformats.org/officeDocument/2006/relationships/image" Target="../media/image2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4DDAAEA-0690-2750-2E90-A906AE7FB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1" r="-34" b="6781"/>
          <a:stretch/>
        </p:blipFill>
        <p:spPr bwMode="auto">
          <a:xfrm>
            <a:off x="-1" y="0"/>
            <a:ext cx="9144001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7A383E-F5D3-34EA-1A84-07B252010073}"/>
              </a:ext>
            </a:extLst>
          </p:cNvPr>
          <p:cNvSpPr txBox="1"/>
          <p:nvPr/>
        </p:nvSpPr>
        <p:spPr>
          <a:xfrm>
            <a:off x="124120" y="69087"/>
            <a:ext cx="901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98"/>
            <a:r>
              <a:rPr lang="en-US" sz="1200" b="1" dirty="0">
                <a:solidFill>
                  <a:prstClr val="black"/>
                </a:solidFill>
                <a:latin typeface="Helvetica Neue Light" charset="0"/>
                <a:ea typeface="Helvetica Neue Light" charset="0"/>
              </a:rPr>
              <a:t>LIME</a:t>
            </a:r>
            <a:endParaRPr lang="en-US" sz="900" b="1" dirty="0">
              <a:solidFill>
                <a:prstClr val="black"/>
              </a:solidFill>
              <a:latin typeface="Helvetica Neue Light" charset="0"/>
              <a:ea typeface="Helvetica Neue Ligh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56228-8A23-99A8-48E8-BD164E88DDC8}"/>
              </a:ext>
            </a:extLst>
          </p:cNvPr>
          <p:cNvSpPr txBox="1"/>
          <p:nvPr/>
        </p:nvSpPr>
        <p:spPr>
          <a:xfrm>
            <a:off x="8124644" y="22921"/>
            <a:ext cx="979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98"/>
            <a:r>
              <a:rPr lang="en-US" sz="1200" b="1" dirty="0">
                <a:solidFill>
                  <a:prstClr val="black"/>
                </a:solidFill>
                <a:latin typeface="Helvetica Neue Light" charset="0"/>
                <a:ea typeface="Helvetica Neue Light" charset="0"/>
              </a:rPr>
              <a:t>SHAP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353AC6-C054-BA12-BEA1-467B0C0623F9}"/>
              </a:ext>
            </a:extLst>
          </p:cNvPr>
          <p:cNvSpPr txBox="1"/>
          <p:nvPr/>
        </p:nvSpPr>
        <p:spPr>
          <a:xfrm>
            <a:off x="5723869" y="862506"/>
            <a:ext cx="1941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98"/>
            <a:r>
              <a:rPr lang="en-US" sz="1200" b="1" dirty="0">
                <a:solidFill>
                  <a:schemeClr val="tx1">
                    <a:alpha val="28940"/>
                  </a:schemeClr>
                </a:solidFill>
                <a:latin typeface="Helvetica Neue Light" charset="0"/>
                <a:ea typeface="Helvetica Neue Light" charset="0"/>
              </a:rPr>
              <a:t>SmoothGrad</a:t>
            </a:r>
            <a:endParaRPr lang="en-US" sz="600" b="1" dirty="0">
              <a:solidFill>
                <a:schemeClr val="tx1">
                  <a:alpha val="28940"/>
                </a:schemeClr>
              </a:solidFill>
              <a:latin typeface="Helvetica Neue Light" charset="0"/>
              <a:ea typeface="Helvetica Neue Light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336EDE-1DD0-6200-8074-D6C6E4BC701B}"/>
              </a:ext>
            </a:extLst>
          </p:cNvPr>
          <p:cNvSpPr txBox="1"/>
          <p:nvPr/>
        </p:nvSpPr>
        <p:spPr>
          <a:xfrm>
            <a:off x="4438168" y="253753"/>
            <a:ext cx="524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98"/>
            <a:r>
              <a:rPr lang="en-US" sz="1200" b="1" dirty="0">
                <a:solidFill>
                  <a:schemeClr val="tx1">
                    <a:alpha val="28940"/>
                  </a:schemeClr>
                </a:solidFill>
                <a:latin typeface="Helvetica Neue Light" charset="0"/>
                <a:ea typeface="Helvetica Neue Light" charset="0"/>
              </a:rPr>
              <a:t>IG</a:t>
            </a:r>
            <a:endParaRPr lang="en-US" sz="700" b="1" dirty="0">
              <a:solidFill>
                <a:schemeClr val="tx1">
                  <a:alpha val="28940"/>
                </a:schemeClr>
              </a:solidFill>
              <a:latin typeface="Helvetica Neue Light" charset="0"/>
              <a:ea typeface="Helvetica Neue Ligh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FB12F2-3ACF-0485-B516-C830F586D701}"/>
              </a:ext>
            </a:extLst>
          </p:cNvPr>
          <p:cNvSpPr txBox="1"/>
          <p:nvPr/>
        </p:nvSpPr>
        <p:spPr>
          <a:xfrm>
            <a:off x="1747615" y="862505"/>
            <a:ext cx="1552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98"/>
            <a:r>
              <a:rPr lang="en-US" sz="1200" b="1" dirty="0">
                <a:solidFill>
                  <a:schemeClr val="tx1">
                    <a:alpha val="28940"/>
                  </a:schemeClr>
                </a:solidFill>
                <a:latin typeface="Helvetica Neue Light" charset="0"/>
                <a:ea typeface="Helvetica Neue Light" charset="0"/>
              </a:rPr>
              <a:t>GradCAM</a:t>
            </a:r>
            <a:endParaRPr lang="en-US" sz="700" b="1" dirty="0">
              <a:solidFill>
                <a:schemeClr val="tx1">
                  <a:alpha val="28940"/>
                </a:schemeClr>
              </a:solidFill>
              <a:latin typeface="Helvetica Neue Light" charset="0"/>
              <a:ea typeface="Helvetica Neue Ligh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055D0C-20E0-3570-A298-8ABFE80CD688}"/>
              </a:ext>
            </a:extLst>
          </p:cNvPr>
          <p:cNvSpPr txBox="1"/>
          <p:nvPr/>
        </p:nvSpPr>
        <p:spPr>
          <a:xfrm>
            <a:off x="2696096" y="1490375"/>
            <a:ext cx="2327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98"/>
            <a:r>
              <a:rPr lang="en-US" sz="2400" b="1" dirty="0">
                <a:solidFill>
                  <a:prstClr val="black"/>
                </a:solidFill>
                <a:latin typeface="Helvetica Neue Light" charset="0"/>
                <a:ea typeface="Helvetica Neue Light" charset="0"/>
              </a:rPr>
              <a:t>ML Developer and Practitioner</a:t>
            </a:r>
            <a:endParaRPr lang="en-US" sz="1050" b="1" dirty="0">
              <a:solidFill>
                <a:prstClr val="black"/>
              </a:solidFill>
              <a:latin typeface="Helvetica Neue Light" charset="0"/>
              <a:ea typeface="Helvetica Neue Ligh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FA29F5-7D01-1D2F-AF18-1C462A4E5CCD}"/>
              </a:ext>
            </a:extLst>
          </p:cNvPr>
          <p:cNvSpPr txBox="1"/>
          <p:nvPr/>
        </p:nvSpPr>
        <p:spPr>
          <a:xfrm>
            <a:off x="39595" y="3002665"/>
            <a:ext cx="469242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cs typeface="+mj-cs"/>
                <a:rtl val="0"/>
              </a:rPr>
              <a:t>Exploring the Explanation Landscape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35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30"/>
          <p:cNvSpPr txBox="1">
            <a:spLocks/>
          </p:cNvSpPr>
          <p:nvPr/>
        </p:nvSpPr>
        <p:spPr>
          <a:xfrm>
            <a:off x="423788" y="2043112"/>
            <a:ext cx="8296424" cy="105727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 b="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+mj-cs"/>
              </a:rPr>
              <a:t>How do we </a:t>
            </a:r>
            <a:r>
              <a:rPr lang="en-US" sz="3200" u="sng" dirty="0">
                <a:solidFill>
                  <a:srgbClr val="AB0015"/>
                </a:solidFill>
                <a:latin typeface="Helvetica Neue Light" charset="0"/>
                <a:ea typeface="Helvetica Neue Light" charset="0"/>
                <a:cs typeface="+mj-cs"/>
              </a:rPr>
              <a:t>pick</a:t>
            </a:r>
            <a:r>
              <a:rPr lang="en-US" sz="3200" b="0" dirty="0">
                <a:solidFill>
                  <a:srgbClr val="AB0015"/>
                </a:solidFill>
                <a:latin typeface="Helvetica Neue Light" charset="0"/>
                <a:ea typeface="Helvetica Neue Light" charset="0"/>
                <a:cs typeface="+mj-cs"/>
              </a:rPr>
              <a:t> </a:t>
            </a:r>
            <a:r>
              <a:rPr lang="en-US" sz="3200" b="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+mj-cs"/>
              </a:rPr>
              <a:t>an explanation method from the XAI landscape?</a:t>
            </a:r>
            <a:endParaRPr lang="en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8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D26C30-75E6-504C-B33A-F384C0F6100A}"/>
              </a:ext>
            </a:extLst>
          </p:cNvPr>
          <p:cNvSpPr txBox="1"/>
          <p:nvPr/>
        </p:nvSpPr>
        <p:spPr>
          <a:xfrm>
            <a:off x="1657351" y="270652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CD5008-30C6-9E46-A6FD-838D9F19A8B7}"/>
              </a:ext>
            </a:extLst>
          </p:cNvPr>
          <p:cNvSpPr/>
          <p:nvPr/>
        </p:nvSpPr>
        <p:spPr>
          <a:xfrm>
            <a:off x="667120" y="1250827"/>
            <a:ext cx="79567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SzPct val="81000"/>
              <a:buFont typeface="Wingdings" pitchFamily="2" charset="2"/>
              <a:buChar char="q"/>
            </a:pPr>
            <a:r>
              <a:rPr lang="en-I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OpenXAI provides an automated end-to-end pipeline that simplifies and standardizes the evaluation of post hoc explanation methods</a:t>
            </a:r>
            <a:br>
              <a:rPr lang="en-I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</a:br>
            <a:endParaRPr lang="en-IN" sz="2000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  <a:p>
            <a:pPr marL="342900" indent="-342900">
              <a:buClr>
                <a:srgbClr val="C00000"/>
              </a:buClr>
              <a:buSzPct val="81000"/>
              <a:buFont typeface="Wingdings" pitchFamily="2" charset="2"/>
              <a:buChar char="q"/>
            </a:pPr>
            <a:r>
              <a:rPr lang="en-I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OpenXAI promotes transparency and reproducibility in benchmarking explanation methods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65B333-4D56-CF09-6AEB-B683869C12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14" t="18561" r="-13714" b="28605"/>
          <a:stretch/>
        </p:blipFill>
        <p:spPr>
          <a:xfrm>
            <a:off x="0" y="0"/>
            <a:ext cx="10607041" cy="719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1CC819-E1A1-DB64-EF51-F39379BEF7A2}"/>
              </a:ext>
            </a:extLst>
          </p:cNvPr>
          <p:cNvSpPr txBox="1"/>
          <p:nvPr/>
        </p:nvSpPr>
        <p:spPr>
          <a:xfrm>
            <a:off x="6567015" y="4642671"/>
            <a:ext cx="24453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https://</a:t>
            </a:r>
            <a:r>
              <a:rPr lang="en-US" sz="900" b="1" dirty="0" err="1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github.com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/AI4LIFE-GROUP/OpenXAI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68B301-92CF-F782-431C-0FBFFA55480B}"/>
              </a:ext>
            </a:extLst>
          </p:cNvPr>
          <p:cNvSpPr txBox="1"/>
          <p:nvPr/>
        </p:nvSpPr>
        <p:spPr>
          <a:xfrm>
            <a:off x="2396836" y="4873503"/>
            <a:ext cx="67471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C. Agarwal et al., </a:t>
            </a:r>
            <a:r>
              <a:rPr lang="en-IN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OpenXAI: Towards a Transparent Evaluation of Model Explanations, </a:t>
            </a:r>
            <a:r>
              <a:rPr lang="en-IN" sz="900" dirty="0" err="1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NeurIPS</a:t>
            </a:r>
            <a:r>
              <a:rPr lang="en-IN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 Datasets and Benchmark Track’2022.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Helvetica Neue Light" charset="0"/>
              <a:ea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613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120" y="1281307"/>
            <a:ext cx="7997909" cy="2898807"/>
          </a:xfrm>
        </p:spPr>
        <p:txBody>
          <a:bodyPr>
            <a:normAutofit/>
          </a:bodyPr>
          <a:lstStyle/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 A flexible synthetic data generator and a collection of diverse 7 real-world datasets, 16 pre-trained models, and 6 state-of-the-art explanation methods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</a:b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 Open-source implementations of 22 quantitative metrics for evaluating faithfulness, stability (robustness), and fairness of explanation methods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</a:b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 First-ever public XAI leaderboards to benchmark explanation methods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89D3C6-CE31-114A-B5FD-2F21C0F1E464}"/>
              </a:ext>
            </a:extLst>
          </p:cNvPr>
          <p:cNvSpPr txBox="1">
            <a:spLocks/>
          </p:cNvSpPr>
          <p:nvPr/>
        </p:nvSpPr>
        <p:spPr>
          <a:xfrm>
            <a:off x="453773" y="339587"/>
            <a:ext cx="9102378" cy="501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rgbClr val="AB0015"/>
                </a:solidFill>
                <a:latin typeface="Helvetica Neue Light" charset="0"/>
                <a:ea typeface="Helvetica Neue Light" charset="0"/>
                <a:rtl val="0"/>
              </a:rPr>
              <a:t>OpenXAI’s Key Components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8D503FE-A75C-6C4B-ADD4-541E146F7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810" y="252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486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789D3C6-CE31-114A-B5FD-2F21C0F1E464}"/>
              </a:ext>
            </a:extLst>
          </p:cNvPr>
          <p:cNvSpPr txBox="1">
            <a:spLocks/>
          </p:cNvSpPr>
          <p:nvPr/>
        </p:nvSpPr>
        <p:spPr>
          <a:xfrm>
            <a:off x="453773" y="339587"/>
            <a:ext cx="9102378" cy="501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rgbClr val="AB0015"/>
                </a:solidFill>
                <a:latin typeface="Helvetica Neue Light" charset="0"/>
                <a:ea typeface="Helvetica Neue Light" charset="0"/>
                <a:rtl val="0"/>
              </a:rPr>
              <a:t>XAI ready Dataloaders and Models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8D503FE-A75C-6C4B-ADD4-541E146F7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810" y="252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89EFF9-BFD7-98CF-C6DA-A5A2EC53F3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20"/>
          <a:stretch/>
        </p:blipFill>
        <p:spPr>
          <a:xfrm>
            <a:off x="330065" y="1417669"/>
            <a:ext cx="8483869" cy="107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0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063" y="2801217"/>
            <a:ext cx="8638677" cy="351141"/>
          </a:xfrm>
        </p:spPr>
        <p:txBody>
          <a:bodyPr>
            <a:normAutofit/>
          </a:bodyPr>
          <a:lstStyle/>
          <a:p>
            <a:pPr marL="0" indent="0">
              <a:buClr>
                <a:srgbClr val="B80016"/>
              </a:buClr>
              <a:buSzPct val="81000"/>
              <a:buNone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OpenXAI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provides pre-trained models for readily benchmarking explanation methods.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89D3C6-CE31-114A-B5FD-2F21C0F1E464}"/>
              </a:ext>
            </a:extLst>
          </p:cNvPr>
          <p:cNvSpPr txBox="1">
            <a:spLocks/>
          </p:cNvSpPr>
          <p:nvPr/>
        </p:nvSpPr>
        <p:spPr>
          <a:xfrm>
            <a:off x="453773" y="339587"/>
            <a:ext cx="9102378" cy="501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rgbClr val="AB0015"/>
                </a:solidFill>
                <a:latin typeface="Helvetica Neue Light" charset="0"/>
                <a:ea typeface="Helvetica Neue Light" charset="0"/>
                <a:rtl val="0"/>
              </a:rPr>
              <a:t>XAI ready Dataloaders and Models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8D503FE-A75C-6C4B-ADD4-541E146F7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810" y="252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89EFF9-BFD7-98CF-C6DA-A5A2EC53F3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20"/>
          <a:stretch/>
        </p:blipFill>
        <p:spPr>
          <a:xfrm>
            <a:off x="330065" y="1417669"/>
            <a:ext cx="8483869" cy="1074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F930CA-8D4C-D869-315E-B114FCCB99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58"/>
          <a:stretch/>
        </p:blipFill>
        <p:spPr>
          <a:xfrm>
            <a:off x="330063" y="3436953"/>
            <a:ext cx="8483869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1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880" y="1250828"/>
            <a:ext cx="7997909" cy="703987"/>
          </a:xfrm>
        </p:spPr>
        <p:txBody>
          <a:bodyPr>
            <a:normAutofit/>
          </a:bodyPr>
          <a:lstStyle/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 OpenXAI provides ready-to-use implementations of six state-of-the-art feature attribution methods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89D3C6-CE31-114A-B5FD-2F21C0F1E464}"/>
              </a:ext>
            </a:extLst>
          </p:cNvPr>
          <p:cNvSpPr txBox="1">
            <a:spLocks/>
          </p:cNvSpPr>
          <p:nvPr/>
        </p:nvSpPr>
        <p:spPr>
          <a:xfrm>
            <a:off x="453773" y="339587"/>
            <a:ext cx="3965827" cy="501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rgbClr val="AB0015"/>
                </a:solidFill>
                <a:latin typeface="Helvetica Neue Light" charset="0"/>
                <a:ea typeface="Helvetica Neue Light" charset="0"/>
                <a:rtl val="0"/>
              </a:rPr>
              <a:t>OpenXAI Explainers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8D503FE-A75C-6C4B-ADD4-541E146F7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810" y="252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C4A0D3-9FE0-BE55-F7F5-7FAC60D765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417"/>
          <a:stretch/>
        </p:blipFill>
        <p:spPr>
          <a:xfrm>
            <a:off x="521970" y="2045675"/>
            <a:ext cx="8100060" cy="80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68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789D3C6-CE31-114A-B5FD-2F21C0F1E464}"/>
              </a:ext>
            </a:extLst>
          </p:cNvPr>
          <p:cNvSpPr txBox="1">
            <a:spLocks/>
          </p:cNvSpPr>
          <p:nvPr/>
        </p:nvSpPr>
        <p:spPr>
          <a:xfrm>
            <a:off x="453773" y="339587"/>
            <a:ext cx="3965827" cy="501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rgbClr val="AB0015"/>
                </a:solidFill>
                <a:latin typeface="Helvetica Neue Light" charset="0"/>
                <a:ea typeface="Helvetica Neue Light" charset="0"/>
                <a:rtl val="0"/>
              </a:rPr>
              <a:t>OpenXAI Explainers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8D503FE-A75C-6C4B-ADD4-541E146F7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810" y="252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C02006-7B74-E866-4173-DF4B7BF7B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720" y="927979"/>
            <a:ext cx="3718560" cy="393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26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120" y="1281307"/>
            <a:ext cx="7997909" cy="1012313"/>
          </a:xfrm>
        </p:spPr>
        <p:txBody>
          <a:bodyPr>
            <a:normAutofit/>
          </a:bodyPr>
          <a:lstStyle/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 OpenXAI provides implementations and ready-to-use APIs for a set of 22 quantitative metrics proposed by prior research to evaluate the faithfulness, stability, and fairness of explanation methods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89D3C6-CE31-114A-B5FD-2F21C0F1E464}"/>
              </a:ext>
            </a:extLst>
          </p:cNvPr>
          <p:cNvSpPr txBox="1">
            <a:spLocks/>
          </p:cNvSpPr>
          <p:nvPr/>
        </p:nvSpPr>
        <p:spPr>
          <a:xfrm>
            <a:off x="453773" y="339587"/>
            <a:ext cx="9102378" cy="501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rgbClr val="AB0015"/>
                </a:solidFill>
                <a:latin typeface="Helvetica Neue Light" charset="0"/>
                <a:ea typeface="Helvetica Neue Light" charset="0"/>
                <a:rtl val="0"/>
              </a:rPr>
              <a:t>OpenXAI’s Evaluation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8D503FE-A75C-6C4B-ADD4-541E146F7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810" y="252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5DEC5B-E39A-1671-5455-B02C70E5D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33"/>
          <a:stretch/>
        </p:blipFill>
        <p:spPr>
          <a:xfrm>
            <a:off x="609600" y="2293620"/>
            <a:ext cx="7924800" cy="7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93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789D3C6-CE31-114A-B5FD-2F21C0F1E464}"/>
              </a:ext>
            </a:extLst>
          </p:cNvPr>
          <p:cNvSpPr txBox="1">
            <a:spLocks/>
          </p:cNvSpPr>
          <p:nvPr/>
        </p:nvSpPr>
        <p:spPr>
          <a:xfrm>
            <a:off x="453773" y="339587"/>
            <a:ext cx="9102378" cy="501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err="1">
                <a:solidFill>
                  <a:srgbClr val="AB0015"/>
                </a:solidFill>
                <a:latin typeface="Helvetica Neue Light" charset="0"/>
                <a:ea typeface="Helvetica Neue Light" charset="0"/>
                <a:rtl val="0"/>
              </a:rPr>
              <a:t>OpenXAI’s</a:t>
            </a:r>
            <a:r>
              <a:rPr lang="en-US" sz="3400" dirty="0">
                <a:solidFill>
                  <a:srgbClr val="AB0015"/>
                </a:solidFill>
                <a:latin typeface="Helvetica Neue Light" charset="0"/>
                <a:ea typeface="Helvetica Neue Light" charset="0"/>
                <a:rtl val="0"/>
              </a:rPr>
              <a:t> Leaderboard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8D503FE-A75C-6C4B-ADD4-541E146F7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810" y="252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82039B-4488-70EE-2042-488D8F588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750"/>
            <a:ext cx="914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73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120" y="1281307"/>
            <a:ext cx="7997909" cy="2886833"/>
          </a:xfrm>
        </p:spPr>
        <p:txBody>
          <a:bodyPr>
            <a:normAutofit/>
          </a:bodyPr>
          <a:lstStyle/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 LIME produces more faithful (+24.9%) explanations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</a:b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 Across all real-world datasets, SmoothGrad achieves 63.2% higher RRS values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</a:b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89D3C6-CE31-114A-B5FD-2F21C0F1E464}"/>
              </a:ext>
            </a:extLst>
          </p:cNvPr>
          <p:cNvSpPr txBox="1">
            <a:spLocks/>
          </p:cNvSpPr>
          <p:nvPr/>
        </p:nvSpPr>
        <p:spPr>
          <a:xfrm>
            <a:off x="453773" y="339587"/>
            <a:ext cx="9102378" cy="501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rgbClr val="AB0015"/>
                </a:solidFill>
                <a:latin typeface="Helvetica Neue Light" charset="0"/>
                <a:ea typeface="Helvetica Neue Light" charset="0"/>
                <a:rtl val="0"/>
              </a:rPr>
              <a:t>Exploring the landscape using OpenXAI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8D503FE-A75C-6C4B-ADD4-541E146F7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810" y="252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B6258-4DA5-6A5C-AB61-0E32A88A3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2724723"/>
            <a:ext cx="6941820" cy="199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61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D26C30-75E6-504C-B33A-F384C0F6100A}"/>
              </a:ext>
            </a:extLst>
          </p:cNvPr>
          <p:cNvSpPr txBox="1"/>
          <p:nvPr/>
        </p:nvSpPr>
        <p:spPr>
          <a:xfrm>
            <a:off x="1657351" y="270652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9D9260-46DE-2F49-651F-5F51047D868E}"/>
              </a:ext>
            </a:extLst>
          </p:cNvPr>
          <p:cNvSpPr txBox="1">
            <a:spLocks/>
          </p:cNvSpPr>
          <p:nvPr/>
        </p:nvSpPr>
        <p:spPr>
          <a:xfrm>
            <a:off x="445891" y="133350"/>
            <a:ext cx="8252222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352" rtl="0" eaLnBrk="1" latinLnBrk="0" hangingPunct="1">
              <a:spcBef>
                <a:spcPct val="0"/>
              </a:spcBef>
              <a:buNone/>
              <a:defRPr sz="4575" b="0" i="0" kern="1200" cap="none" spc="0">
                <a:ln>
                  <a:noFill/>
                </a:ln>
                <a:solidFill>
                  <a:srgbClr val="C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 algn="l"/>
            <a:r>
              <a:rPr lang="en-GB" sz="3400" dirty="0">
                <a:solidFill>
                  <a:srgbClr val="AB0015"/>
                </a:solidFill>
                <a:cs typeface="+mj-cs"/>
                <a:rtl val="0"/>
              </a:rPr>
              <a:t>Overview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A6554F-D0B7-DDDB-9F84-A60C6F9CD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120" y="1281307"/>
            <a:ext cx="7997909" cy="2898807"/>
          </a:xfrm>
        </p:spPr>
        <p:txBody>
          <a:bodyPr>
            <a:normAutofit/>
          </a:bodyPr>
          <a:lstStyle/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 Reliability pillars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</a:b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 OpenXAI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</a:b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 Is OpenXAI all you need?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</a:b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New directions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0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120" y="1281307"/>
            <a:ext cx="8421284" cy="3609780"/>
          </a:xfrm>
        </p:spPr>
        <p:txBody>
          <a:bodyPr>
            <a:normAutofit/>
          </a:bodyPr>
          <a:lstStyle/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 How to benchmark different non-perturbation-based explanation methods?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 Benchmarking explanations on other modalities</a:t>
            </a:r>
          </a:p>
          <a:p>
            <a:pPr lvl="1"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Vision (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Quantus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)</a:t>
            </a:r>
          </a:p>
          <a:p>
            <a:pPr lvl="1"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NLP (</a:t>
            </a:r>
            <a:r>
              <a:rPr lang="en-I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e-</a:t>
            </a:r>
            <a:r>
              <a:rPr lang="en-IN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ViL</a:t>
            </a:r>
            <a:r>
              <a:rPr lang="en-I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  <a:p>
            <a:pPr lvl="1"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Graphs (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GraphXAI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)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89D3C6-CE31-114A-B5FD-2F21C0F1E464}"/>
              </a:ext>
            </a:extLst>
          </p:cNvPr>
          <p:cNvSpPr txBox="1">
            <a:spLocks/>
          </p:cNvSpPr>
          <p:nvPr/>
        </p:nvSpPr>
        <p:spPr>
          <a:xfrm>
            <a:off x="453773" y="339587"/>
            <a:ext cx="9102378" cy="501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rgbClr val="AB0015"/>
                </a:solidFill>
                <a:latin typeface="Helvetica Neue Light" charset="0"/>
                <a:ea typeface="Helvetica Neue Light" charset="0"/>
                <a:rtl val="0"/>
              </a:rPr>
              <a:t>Is OpenXAI all you need?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8D503FE-A75C-6C4B-ADD4-541E146F7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810" y="252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4DDFDB-AADF-BD0B-982F-E825FF22F5EB}"/>
              </a:ext>
            </a:extLst>
          </p:cNvPr>
          <p:cNvSpPr txBox="1"/>
          <p:nvPr/>
        </p:nvSpPr>
        <p:spPr>
          <a:xfrm>
            <a:off x="2201434" y="4635669"/>
            <a:ext cx="70347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C. Agarwal et al., </a:t>
            </a:r>
            <a:r>
              <a:rPr lang="en-IN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Evaluating Explainability for Graph Neural Networks, Nature Scientific Data’2023</a:t>
            </a:r>
          </a:p>
          <a:p>
            <a:r>
              <a:rPr lang="en-IN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M. </a:t>
            </a:r>
            <a:r>
              <a:rPr lang="en-IN" sz="900" dirty="0" err="1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Kayser</a:t>
            </a:r>
            <a:r>
              <a:rPr lang="en-IN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 et al., e-</a:t>
            </a:r>
            <a:r>
              <a:rPr lang="en-IN" sz="900" dirty="0" err="1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ViL</a:t>
            </a:r>
            <a:r>
              <a:rPr lang="en-IN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: A Dataset and Benchmark for Natural Language Explanations in Vision-Language Tasks, ICCV’2021</a:t>
            </a:r>
            <a:br>
              <a:rPr lang="en-IN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</a:br>
            <a:r>
              <a:rPr lang="en-IN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A. </a:t>
            </a:r>
            <a:r>
              <a:rPr lang="en-IN" sz="900" dirty="0" err="1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Hedstrom</a:t>
            </a:r>
            <a:r>
              <a:rPr lang="en-IN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 et al., </a:t>
            </a:r>
            <a:r>
              <a:rPr lang="en-IN" sz="900" dirty="0" err="1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Quantus</a:t>
            </a:r>
            <a:r>
              <a:rPr lang="en-IN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: An Explainable AI Toolkit for Responsible Evaluation of Neural Network Explanations and Beyond, JMLR’2023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Helvetica Neue Light" charset="0"/>
              <a:ea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9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120" y="1281307"/>
            <a:ext cx="8421284" cy="3147258"/>
          </a:xfrm>
        </p:spPr>
        <p:txBody>
          <a:bodyPr>
            <a:normAutofit/>
          </a:bodyPr>
          <a:lstStyle/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IN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   Training models using Explanation Feedbacks</a:t>
            </a:r>
            <a:br>
              <a:rPr lang="en-IN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</a:br>
            <a:endParaRPr lang="en-IN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IN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   Differentiable Explainable Curricula for RL Agents</a:t>
            </a:r>
            <a:br>
              <a:rPr lang="en-IN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</a:br>
            <a:endParaRPr lang="en-IN" dirty="0">
              <a:solidFill>
                <a:schemeClr val="tx1">
                  <a:lumMod val="65000"/>
                  <a:lumOff val="35000"/>
                </a:schemeClr>
              </a:solidFill>
              <a:latin typeface="Helvetica Neue Light" charset="0"/>
              <a:ea typeface="Helvetica Neue Light" charset="0"/>
            </a:endParaRPr>
          </a:p>
          <a:p>
            <a:pPr>
              <a:buClr>
                <a:srgbClr val="B80016"/>
              </a:buClr>
              <a:buSzPct val="81000"/>
              <a:buFont typeface="Wingdings" pitchFamily="2" charset="2"/>
              <a:buChar char="q"/>
            </a:pPr>
            <a:r>
              <a:rPr lang="en-IN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   Learning Hierarchical and Multi-modal Explanations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89D3C6-CE31-114A-B5FD-2F21C0F1E464}"/>
              </a:ext>
            </a:extLst>
          </p:cNvPr>
          <p:cNvSpPr txBox="1">
            <a:spLocks/>
          </p:cNvSpPr>
          <p:nvPr/>
        </p:nvSpPr>
        <p:spPr>
          <a:xfrm>
            <a:off x="453773" y="339587"/>
            <a:ext cx="5746730" cy="501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rgbClr val="AB0015"/>
                </a:solidFill>
                <a:latin typeface="Helvetica Neue Light" charset="0"/>
                <a:ea typeface="Helvetica Neue Light" charset="0"/>
                <a:rtl val="0"/>
              </a:rPr>
              <a:t>New directions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8D503FE-A75C-6C4B-ADD4-541E146F7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810" y="252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561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D26C30-75E6-504C-B33A-F384C0F6100A}"/>
              </a:ext>
            </a:extLst>
          </p:cNvPr>
          <p:cNvSpPr txBox="1"/>
          <p:nvPr/>
        </p:nvSpPr>
        <p:spPr>
          <a:xfrm>
            <a:off x="1657351" y="270652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9" name="Google Shape;270;p39">
            <a:extLst>
              <a:ext uri="{FF2B5EF4-FFF2-40B4-BE49-F238E27FC236}">
                <a16:creationId xmlns:a16="http://schemas.microsoft.com/office/drawing/2014/main" id="{D826A059-4533-7248-8967-767F4456F7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944" y="1578902"/>
            <a:ext cx="2498232" cy="167796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FE15037-F4CE-854F-9732-CF037AC5D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49" y="1071071"/>
            <a:ext cx="5095360" cy="1365901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63000"/>
              <a:buFont typeface="Wingdings" pitchFamily="2" charset="2"/>
              <a:buChar char="q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 </a:t>
            </a:r>
            <a:r>
              <a:rPr lang="en-US" sz="1600" dirty="0">
                <a:latin typeface="Helvetica Neue Light" charset="0"/>
                <a:ea typeface="Helvetica Neue Light" charset="0"/>
              </a:rPr>
              <a:t>Email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</a:rPr>
              <a:t>: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hlinkClick r:id="rId4"/>
              </a:rPr>
              <a:t>chiragagarwall12@gmail.com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Helvetica Neue Light" charset="0"/>
              <a:ea typeface="Helvetica Neue Light" charset="0"/>
            </a:endParaRPr>
          </a:p>
          <a:p>
            <a:pPr>
              <a:buClr>
                <a:srgbClr val="C00000"/>
              </a:buClr>
              <a:buSzPct val="85000"/>
              <a:buFont typeface="Wingdings" pitchFamily="2" charset="2"/>
              <a:buChar char="q"/>
            </a:pPr>
            <a:r>
              <a:rPr lang="en-US" sz="1600" dirty="0">
                <a:latin typeface="Helvetica Neue Light" charset="0"/>
                <a:ea typeface="Helvetica Neue Light" charset="0"/>
              </a:rPr>
              <a:t> Website: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Helvetica Neue Light" charset="0"/>
                <a:ea typeface="Helvetica Neue Light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http://chirag126.github.io/</a:t>
            </a:r>
            <a:br>
              <a:rPr lang="en-US" sz="1600" dirty="0">
                <a:solidFill>
                  <a:srgbClr val="0070C0"/>
                </a:solidFill>
                <a:latin typeface="Helvetica Neue Light" charset="0"/>
                <a:ea typeface="Helvetica Neue Light" charset="0"/>
              </a:rPr>
            </a:br>
            <a:endParaRPr lang="en-US" sz="1600" dirty="0">
              <a:solidFill>
                <a:srgbClr val="0070C0"/>
              </a:solidFill>
              <a:latin typeface="Helvetica Neue Light" charset="0"/>
              <a:ea typeface="Helvetica Neue Light" charset="0"/>
            </a:endParaRPr>
          </a:p>
          <a:p>
            <a:pPr>
              <a:buClr>
                <a:srgbClr val="C00000"/>
              </a:buClr>
              <a:buSzPct val="85000"/>
              <a:buFont typeface="Wingdings" pitchFamily="2" charset="2"/>
              <a:buChar char="q"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561245-69BC-254E-9BC4-2F396DA3E2EB}"/>
              </a:ext>
            </a:extLst>
          </p:cNvPr>
          <p:cNvSpPr txBox="1"/>
          <p:nvPr/>
        </p:nvSpPr>
        <p:spPr>
          <a:xfrm>
            <a:off x="3616733" y="4460987"/>
            <a:ext cx="2340815" cy="90959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</a:pPr>
            <a:endParaRPr lang="en-US" sz="112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9D40D2-6DD0-F545-9081-0DA61E30B140}"/>
              </a:ext>
            </a:extLst>
          </p:cNvPr>
          <p:cNvSpPr txBox="1"/>
          <p:nvPr/>
        </p:nvSpPr>
        <p:spPr>
          <a:xfrm>
            <a:off x="5957548" y="1071071"/>
            <a:ext cx="187102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C00000"/>
                </a:solidFill>
                <a:latin typeface="Helvetica Neue Light" charset="0"/>
                <a:ea typeface="Helvetica Neue Light" charset="0"/>
              </a:rPr>
              <a:t>Questions?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8A80760-698C-D837-08EE-C8539B1CB86C}"/>
              </a:ext>
            </a:extLst>
          </p:cNvPr>
          <p:cNvSpPr txBox="1">
            <a:spLocks/>
          </p:cNvSpPr>
          <p:nvPr/>
        </p:nvSpPr>
        <p:spPr>
          <a:xfrm>
            <a:off x="453773" y="339587"/>
            <a:ext cx="4218811" cy="501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rgbClr val="AB0015"/>
                </a:solidFill>
                <a:latin typeface="Helvetica Neue Light" charset="0"/>
                <a:ea typeface="Helvetica Neue Light" charset="0"/>
                <a:rtl val="0"/>
              </a:rPr>
              <a:t>Thank you!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2AABBE-A018-087A-AAA3-228E1468D118}"/>
              </a:ext>
            </a:extLst>
          </p:cNvPr>
          <p:cNvSpPr txBox="1"/>
          <p:nvPr/>
        </p:nvSpPr>
        <p:spPr>
          <a:xfrm>
            <a:off x="649702" y="2197492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IN" b="0" i="0" dirty="0">
                <a:solidFill>
                  <a:srgbClr val="71767B"/>
                </a:solidFill>
                <a:effectLst/>
                <a:latin typeface="TwitterChirp"/>
              </a:rPr>
              <a:t>@_</a:t>
            </a:r>
            <a:r>
              <a:rPr lang="en-IN" b="0" i="0" dirty="0" err="1">
                <a:solidFill>
                  <a:srgbClr val="71767B"/>
                </a:solidFill>
                <a:effectLst/>
                <a:latin typeface="TwitterChirp"/>
              </a:rPr>
              <a:t>cagarwal</a:t>
            </a:r>
            <a:endParaRPr lang="en-IN" b="0" i="0" dirty="0">
              <a:solidFill>
                <a:srgbClr val="71767B"/>
              </a:solidFill>
              <a:effectLst/>
              <a:latin typeface="TwitterChirp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E4A489E-3C9F-5A16-1105-C1BC9B274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49" y="2173201"/>
            <a:ext cx="348664" cy="34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803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09CAE-A37C-1D42-97CA-EEE464043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254000"/>
            <a:ext cx="8712200" cy="46982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Deconvnet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Visualizing and understanding convolutional networks.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Zeiler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et al. 2014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Guided-backprop: Striving for simplicity: The all convolutional net.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Springenberg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et al. 2015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Integrated Gradients: Axiomatic Attribution for Deep Networks. 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Sundararajan et al. 2018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CAM: Learning Deep Features for Discriminative Localization. 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Zhou et al. 2016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 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LIME: Why should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  <a:latin typeface="-apple-system"/>
              </a:rPr>
              <a:t>i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 trust you?: Explaining the predictions of any classifier. 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Ribeiro et al 2016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 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SmoothGrad: removing noise by adding noise. </a:t>
            </a:r>
            <a:r>
              <a:rPr lang="en-US" sz="1200" i="1" dirty="0" err="1">
                <a:solidFill>
                  <a:schemeClr val="bg1">
                    <a:lumMod val="85000"/>
                  </a:schemeClr>
                </a:solidFill>
                <a:latin typeface="-apple-system"/>
              </a:rPr>
              <a:t>Smilkov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 et al. 2017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MP: Interpretable Explanations of Black Boxes by Meaningful Perturbation. Fong et al. 2017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SHAP: A Unified Approach to Interpreting Model Predictions. 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Lundberg et al. 2017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PDA: Visualizing deep neural network decisions: Prediction difference analysis.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Zintgraf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et al. 2017 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Grad-CAM: Visual Explanations from Deep Networks via Gradient-based Localization.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Selvaraju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et al. 2017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Grad-CAM++: Improved Visual Explanations for Deep Convolutional Networks. Chattopadhyay et al. 2017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LRP: Beyond saliency: understanding convolutional neural networks from saliency prediction on layer-wise relevance propagation</a:t>
            </a:r>
          </a:p>
          <a:p>
            <a:pPr marL="0" indent="0">
              <a:buNone/>
            </a:pP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DeepLIFT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Learning important features through propagating activation differences.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Shrikumar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et al. 2017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RISE: Randomized Input Sampling for Explanation of Black-box Models.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Petsiuk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et al. 2018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FIDO: Explaining image classifiers by counterfactual generation. Chang et al. 2019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Expected Gradients: Learning Explainable Models Using Attribution Priors.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Erion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et al. 2019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FG-Vis: Interpretable and Fine-Grained Visual Explanations for Convolutional Neural Networks. 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Wagner et al. CVPR 2019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Understanding Deep Networks via Extremal Perturbations and Smooth Masks. Fong et al. ICCV 2019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MP-G: Removing input features via a generative model to explain their attributions to classifier's decisions. Agarwal et al. 2020</a:t>
            </a:r>
          </a:p>
          <a:p>
            <a:pPr marL="0" indent="0">
              <a:buNone/>
            </a:pP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E3A09-D27C-0541-95F6-959AEA95E80E}"/>
              </a:ext>
            </a:extLst>
          </p:cNvPr>
          <p:cNvSpPr txBox="1"/>
          <p:nvPr/>
        </p:nvSpPr>
        <p:spPr>
          <a:xfrm>
            <a:off x="2719262" y="4618694"/>
            <a:ext cx="506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. . 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1A7500-E907-084C-8F2E-E2202A5F6634}"/>
              </a:ext>
            </a:extLst>
          </p:cNvPr>
          <p:cNvGrpSpPr/>
          <p:nvPr/>
        </p:nvGrpSpPr>
        <p:grpSpPr>
          <a:xfrm>
            <a:off x="215900" y="136603"/>
            <a:ext cx="4265744" cy="1729354"/>
            <a:chOff x="215900" y="136603"/>
            <a:chExt cx="4265744" cy="17293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A8EDFAD-80CC-4440-AEC9-82CE621E4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900" y="136603"/>
              <a:ext cx="4265744" cy="132924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9DC60F-8871-A841-B25B-0C371FD42E99}"/>
                </a:ext>
              </a:extLst>
            </p:cNvPr>
            <p:cNvSpPr txBox="1"/>
            <p:nvPr/>
          </p:nvSpPr>
          <p:spPr>
            <a:xfrm>
              <a:off x="761478" y="1465847"/>
              <a:ext cx="317458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Natural images</a:t>
              </a:r>
              <a:r>
                <a:rPr lang="en-US" sz="2000" b="1" dirty="0"/>
                <a:t>  </a:t>
              </a:r>
              <a:r>
                <a:rPr lang="en-US" dirty="0"/>
                <a:t> Fong et al. 2017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FEB9FC-D470-5D40-A5E3-C47BCF3F9E80}"/>
              </a:ext>
            </a:extLst>
          </p:cNvPr>
          <p:cNvSpPr txBox="1"/>
          <p:nvPr/>
        </p:nvSpPr>
        <p:spPr>
          <a:xfrm>
            <a:off x="5664920" y="1490465"/>
            <a:ext cx="34409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MRI brain scans</a:t>
            </a:r>
            <a:r>
              <a:rPr lang="en-US" dirty="0"/>
              <a:t>      Agarwal et al. 2021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1F4DAF-4097-FD47-819E-4C909341FFFE}"/>
              </a:ext>
            </a:extLst>
          </p:cNvPr>
          <p:cNvGrpSpPr/>
          <p:nvPr/>
        </p:nvGrpSpPr>
        <p:grpSpPr>
          <a:xfrm>
            <a:off x="140032" y="2372091"/>
            <a:ext cx="4866266" cy="1596160"/>
            <a:chOff x="140032" y="2372091"/>
            <a:chExt cx="4866266" cy="15961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78EF7C-EAB0-A245-990F-166252ECE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845"/>
            <a:stretch/>
          </p:blipFill>
          <p:spPr>
            <a:xfrm>
              <a:off x="140032" y="2372091"/>
              <a:ext cx="4866266" cy="126612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44E097-B687-2A4C-8EA3-CB030CE02E01}"/>
                </a:ext>
              </a:extLst>
            </p:cNvPr>
            <p:cNvSpPr txBox="1"/>
            <p:nvPr/>
          </p:nvSpPr>
          <p:spPr>
            <a:xfrm>
              <a:off x="1130362" y="3568141"/>
              <a:ext cx="20558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Text</a:t>
              </a:r>
              <a:r>
                <a:rPr lang="en-US" sz="2000" b="1" dirty="0"/>
                <a:t>  </a:t>
              </a:r>
              <a:r>
                <a:rPr lang="en-US" dirty="0"/>
                <a:t> Ribeiro et al. 2016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482D2E5-3736-394C-8A54-2F5F8B431F45}"/>
              </a:ext>
            </a:extLst>
          </p:cNvPr>
          <p:cNvGrpSpPr/>
          <p:nvPr/>
        </p:nvGrpSpPr>
        <p:grpSpPr>
          <a:xfrm>
            <a:off x="3317369" y="2304077"/>
            <a:ext cx="3582340" cy="2752827"/>
            <a:chOff x="3317369" y="2304077"/>
            <a:chExt cx="3582340" cy="27528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CD5F82-CB76-9D45-BEBB-47C4F6F1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2804" y="2304077"/>
              <a:ext cx="1906905" cy="275282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ACFDF6-FE84-6C4A-B376-4BCC8E7AA6C4}"/>
                </a:ext>
              </a:extLst>
            </p:cNvPr>
            <p:cNvSpPr txBox="1"/>
            <p:nvPr/>
          </p:nvSpPr>
          <p:spPr>
            <a:xfrm>
              <a:off x="3317369" y="4281641"/>
              <a:ext cx="1676742" cy="6078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C00000"/>
                  </a:solidFill>
                </a:rPr>
                <a:t>Videos</a:t>
              </a:r>
              <a:r>
                <a:rPr lang="en-US" sz="2000" b="1" dirty="0"/>
                <a:t>  </a:t>
              </a:r>
              <a:r>
                <a:rPr lang="en-US" dirty="0"/>
                <a:t> </a:t>
              </a:r>
            </a:p>
            <a:p>
              <a:pPr algn="r"/>
              <a:r>
                <a:rPr lang="en-US" dirty="0"/>
                <a:t>Srinivasan et al. 2017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90CAE1-7DFF-8842-8FC5-7EC59E37F783}"/>
              </a:ext>
            </a:extLst>
          </p:cNvPr>
          <p:cNvGrpSpPr/>
          <p:nvPr/>
        </p:nvGrpSpPr>
        <p:grpSpPr>
          <a:xfrm>
            <a:off x="7061078" y="2227240"/>
            <a:ext cx="1929065" cy="2586060"/>
            <a:chOff x="7061078" y="2227240"/>
            <a:chExt cx="1929065" cy="258606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8D735FC-1F35-1345-968B-FCA0D97F3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1078" y="2227240"/>
              <a:ext cx="1929065" cy="19551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040CB9-A5A3-8A4E-838F-D93023696296}"/>
                </a:ext>
              </a:extLst>
            </p:cNvPr>
            <p:cNvSpPr txBox="1"/>
            <p:nvPr/>
          </p:nvSpPr>
          <p:spPr>
            <a:xfrm>
              <a:off x="7338021" y="4205441"/>
              <a:ext cx="1438086" cy="6078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Audio</a:t>
              </a:r>
              <a:r>
                <a:rPr lang="en-US" sz="2000" b="1" dirty="0"/>
                <a:t>  </a:t>
              </a:r>
              <a:r>
                <a:rPr lang="en-US" dirty="0"/>
                <a:t> </a:t>
              </a:r>
            </a:p>
            <a:p>
              <a:pPr algn="r"/>
              <a:r>
                <a:rPr lang="en-US" dirty="0"/>
                <a:t>Becker et al. 2019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752EA30-19D9-594F-9449-80BB83BE4B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402" t="10034" r="1583" b="46343"/>
          <a:stretch/>
        </p:blipFill>
        <p:spPr>
          <a:xfrm>
            <a:off x="5994676" y="187403"/>
            <a:ext cx="2781431" cy="138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8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7D02CFA5-BBC5-AF4D-946E-6D40AB02B98A}"/>
              </a:ext>
            </a:extLst>
          </p:cNvPr>
          <p:cNvSpPr txBox="1"/>
          <p:nvPr/>
        </p:nvSpPr>
        <p:spPr>
          <a:xfrm>
            <a:off x="5664920" y="1490465"/>
            <a:ext cx="34409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MRI brain scans</a:t>
            </a:r>
            <a:r>
              <a:rPr lang="en-US" dirty="0"/>
              <a:t>      Agarwal et al. 2021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B960244-179F-4243-95E5-2A5C05DEA0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02" t="10034" r="1583" b="46343"/>
          <a:stretch/>
        </p:blipFill>
        <p:spPr>
          <a:xfrm>
            <a:off x="5994676" y="187403"/>
            <a:ext cx="2781431" cy="13857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09CAE-A37C-1D42-97CA-EEE464043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254000"/>
            <a:ext cx="8712200" cy="46982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Deconvnet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Visualizing and understanding convolutional networks.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Zeiler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et al. 2014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Guided-backprop: Striving for simplicity: The all convolutional net.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Springenberg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et al. 2015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Integrated Gradients: Axiomatic Attribution for Deep Networks. 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Sundararajan et al. 2018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CAM: Learning Deep Features for Discriminative Localization. 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Zhou et al. 2016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 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LIME: Why should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  <a:latin typeface="-apple-system"/>
              </a:rPr>
              <a:t>i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 trust you?: Explaining the predictions of any classifier. 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Ribeiro et al. 2016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 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SmoothGrad: removing noise by adding noise. </a:t>
            </a:r>
            <a:r>
              <a:rPr lang="en-US" sz="1200" i="1" dirty="0" err="1">
                <a:solidFill>
                  <a:schemeClr val="bg1">
                    <a:lumMod val="85000"/>
                  </a:schemeClr>
                </a:solidFill>
                <a:latin typeface="-apple-system"/>
              </a:rPr>
              <a:t>Smilkov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 et al. 2017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MP: Interpretable Explanations of Black Boxes by Meaningful Perturbation. Fong et al. 2017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SHAP: A Unified Approach to Interpreting Model Predictions. 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Lundberg et al. 2017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PDA: Visualizing deep neural network decisions: Prediction difference analysis.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Zintgraf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et al. 2017 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Grad-CAM: Visual Explanations from Deep Networks via Gradient-based Localization.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Selvaraju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et al. 2017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Grad-CAM++: Improved Visual Explanations for Deep Convolutional Networks. Chattopadhyay et al. 2017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LRP: Beyond saliency: understanding convolutional neural networks from saliency prediction on layer-wise relevance propagation</a:t>
            </a:r>
          </a:p>
          <a:p>
            <a:pPr marL="0" indent="0">
              <a:buNone/>
            </a:pP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DeepLIFT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Learning important features through propagating activation differences.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Shrikumar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et al. 2017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RISE: Randomized Input Sampling for Explanation of Black-box Models.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Petsiuk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et al. 2018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FIDO: Explaining image classifiers by counterfactual generation. Chang et al. 2019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Expected Gradients: Learning Explainable Models Using Attribution Priors.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Erion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et al. 2019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FG-Vis: Interpretable and Fine-Grained Visual Explanations for Convolutional Neural Networks. 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Wagner et al. CVPR 2019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-apple-system"/>
              </a:rPr>
              <a:t>Understanding Deep Networks via Extremal Perturbations and Smooth Masks. Fong et al. ICCV 2019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MP-G: Removing input features via a generative model to explain their attributions to classifier's decisions. Agarwal et al. 2020</a:t>
            </a:r>
          </a:p>
          <a:p>
            <a:pPr marL="0" indent="0">
              <a:buNone/>
            </a:pP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2A91B-1DDD-854D-AD96-BD24FA19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1122-FA1E-444B-89F0-DF7BA5AABC3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E3A09-D27C-0541-95F6-959AEA95E80E}"/>
              </a:ext>
            </a:extLst>
          </p:cNvPr>
          <p:cNvSpPr txBox="1"/>
          <p:nvPr/>
        </p:nvSpPr>
        <p:spPr>
          <a:xfrm>
            <a:off x="2719262" y="4618694"/>
            <a:ext cx="506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. . 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1A7500-E907-084C-8F2E-E2202A5F6634}"/>
              </a:ext>
            </a:extLst>
          </p:cNvPr>
          <p:cNvGrpSpPr/>
          <p:nvPr/>
        </p:nvGrpSpPr>
        <p:grpSpPr>
          <a:xfrm>
            <a:off x="215900" y="136603"/>
            <a:ext cx="4265744" cy="1729354"/>
            <a:chOff x="215900" y="136603"/>
            <a:chExt cx="4265744" cy="17293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A8EDFAD-80CC-4440-AEC9-82CE621E4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900" y="136603"/>
              <a:ext cx="4265744" cy="132924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9DC60F-8871-A841-B25B-0C371FD42E99}"/>
                </a:ext>
              </a:extLst>
            </p:cNvPr>
            <p:cNvSpPr txBox="1"/>
            <p:nvPr/>
          </p:nvSpPr>
          <p:spPr>
            <a:xfrm>
              <a:off x="761478" y="1465847"/>
              <a:ext cx="317458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Natural images</a:t>
              </a:r>
              <a:r>
                <a:rPr lang="en-US" sz="2000" b="1" dirty="0"/>
                <a:t>  </a:t>
              </a:r>
              <a:r>
                <a:rPr lang="en-US" dirty="0"/>
                <a:t> Fong et al. 2017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1F4DAF-4097-FD47-819E-4C909341FFFE}"/>
              </a:ext>
            </a:extLst>
          </p:cNvPr>
          <p:cNvGrpSpPr/>
          <p:nvPr/>
        </p:nvGrpSpPr>
        <p:grpSpPr>
          <a:xfrm>
            <a:off x="140032" y="2372091"/>
            <a:ext cx="4866266" cy="1596160"/>
            <a:chOff x="140032" y="2372091"/>
            <a:chExt cx="4866266" cy="15961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78EF7C-EAB0-A245-990F-166252ECE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845"/>
            <a:stretch/>
          </p:blipFill>
          <p:spPr>
            <a:xfrm>
              <a:off x="140032" y="2372091"/>
              <a:ext cx="4866266" cy="126612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44E097-B687-2A4C-8EA3-CB030CE02E01}"/>
                </a:ext>
              </a:extLst>
            </p:cNvPr>
            <p:cNvSpPr txBox="1"/>
            <p:nvPr/>
          </p:nvSpPr>
          <p:spPr>
            <a:xfrm>
              <a:off x="1130362" y="3568141"/>
              <a:ext cx="20558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Text</a:t>
              </a:r>
              <a:r>
                <a:rPr lang="en-US" sz="2000" b="1" dirty="0"/>
                <a:t>  </a:t>
              </a:r>
              <a:r>
                <a:rPr lang="en-US" dirty="0"/>
                <a:t> Ribeiro et al. 2016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482D2E5-3736-394C-8A54-2F5F8B431F45}"/>
              </a:ext>
            </a:extLst>
          </p:cNvPr>
          <p:cNvGrpSpPr/>
          <p:nvPr/>
        </p:nvGrpSpPr>
        <p:grpSpPr>
          <a:xfrm>
            <a:off x="3317369" y="2304077"/>
            <a:ext cx="3582340" cy="2752827"/>
            <a:chOff x="3317369" y="2304077"/>
            <a:chExt cx="3582340" cy="27528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CD5F82-CB76-9D45-BEBB-47C4F6F1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2804" y="2304077"/>
              <a:ext cx="1906905" cy="275282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ACFDF6-FE84-6C4A-B376-4BCC8E7AA6C4}"/>
                </a:ext>
              </a:extLst>
            </p:cNvPr>
            <p:cNvSpPr txBox="1"/>
            <p:nvPr/>
          </p:nvSpPr>
          <p:spPr>
            <a:xfrm>
              <a:off x="3317369" y="4281641"/>
              <a:ext cx="1676742" cy="6078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C00000"/>
                  </a:solidFill>
                </a:rPr>
                <a:t>Videos</a:t>
              </a:r>
              <a:r>
                <a:rPr lang="en-US" sz="2000" b="1" dirty="0"/>
                <a:t>  </a:t>
              </a:r>
              <a:r>
                <a:rPr lang="en-US" dirty="0"/>
                <a:t> </a:t>
              </a:r>
            </a:p>
            <a:p>
              <a:pPr algn="r"/>
              <a:r>
                <a:rPr lang="en-US" dirty="0"/>
                <a:t>Srinivasan et al. 2017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90CAE1-7DFF-8842-8FC5-7EC59E37F783}"/>
              </a:ext>
            </a:extLst>
          </p:cNvPr>
          <p:cNvGrpSpPr/>
          <p:nvPr/>
        </p:nvGrpSpPr>
        <p:grpSpPr>
          <a:xfrm>
            <a:off x="7061078" y="2227240"/>
            <a:ext cx="1929065" cy="2586060"/>
            <a:chOff x="7061078" y="2227240"/>
            <a:chExt cx="1929065" cy="258606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8D735FC-1F35-1345-968B-FCA0D97F3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61078" y="2227240"/>
              <a:ext cx="1929065" cy="19551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040CB9-A5A3-8A4E-838F-D93023696296}"/>
                </a:ext>
              </a:extLst>
            </p:cNvPr>
            <p:cNvSpPr txBox="1"/>
            <p:nvPr/>
          </p:nvSpPr>
          <p:spPr>
            <a:xfrm>
              <a:off x="7338021" y="4205441"/>
              <a:ext cx="1438086" cy="6078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Audio</a:t>
              </a:r>
              <a:r>
                <a:rPr lang="en-US" sz="2000" b="1" dirty="0"/>
                <a:t>  </a:t>
              </a:r>
              <a:r>
                <a:rPr lang="en-US" dirty="0"/>
                <a:t> </a:t>
              </a:r>
            </a:p>
            <a:p>
              <a:pPr algn="r"/>
              <a:r>
                <a:rPr lang="en-US" dirty="0"/>
                <a:t>Becker et al. 2019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D51E60E-F6C9-5B4C-B537-530883C35537}"/>
              </a:ext>
            </a:extLst>
          </p:cNvPr>
          <p:cNvSpPr/>
          <p:nvPr/>
        </p:nvSpPr>
        <p:spPr>
          <a:xfrm>
            <a:off x="177800" y="142952"/>
            <a:ext cx="8850111" cy="49203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B19415-929F-2A4B-9429-B73A7B2E6925}"/>
              </a:ext>
            </a:extLst>
          </p:cNvPr>
          <p:cNvGrpSpPr/>
          <p:nvPr/>
        </p:nvGrpSpPr>
        <p:grpSpPr>
          <a:xfrm>
            <a:off x="240077" y="24706"/>
            <a:ext cx="4422029" cy="2413406"/>
            <a:chOff x="240077" y="24706"/>
            <a:chExt cx="4422029" cy="241340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D022EC7-25D8-1845-9910-19D46C19C471}"/>
                </a:ext>
              </a:extLst>
            </p:cNvPr>
            <p:cNvSpPr/>
            <p:nvPr/>
          </p:nvSpPr>
          <p:spPr>
            <a:xfrm>
              <a:off x="240077" y="24706"/>
              <a:ext cx="4422029" cy="24120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D17EDE6-74CA-404E-8992-071F3DA62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8657" b="-1"/>
            <a:stretch/>
          </p:blipFill>
          <p:spPr>
            <a:xfrm>
              <a:off x="2329698" y="98954"/>
              <a:ext cx="2308231" cy="233915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F216013-36E0-7A4A-B6DB-DD3085C423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320" t="2076" b="67200"/>
            <a:stretch/>
          </p:blipFill>
          <p:spPr>
            <a:xfrm>
              <a:off x="323166" y="651205"/>
              <a:ext cx="2139254" cy="17383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613A4F-D717-8D4D-BE88-A579CA6CA784}"/>
                </a:ext>
              </a:extLst>
            </p:cNvPr>
            <p:cNvSpPr txBox="1"/>
            <p:nvPr/>
          </p:nvSpPr>
          <p:spPr>
            <a:xfrm>
              <a:off x="503482" y="75657"/>
              <a:ext cx="1645900" cy="6078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Chest X-ray</a:t>
              </a:r>
              <a:r>
                <a:rPr lang="en-US" sz="2000" b="1" dirty="0"/>
                <a:t>  </a:t>
              </a:r>
              <a:r>
                <a:rPr lang="en-US" dirty="0"/>
                <a:t> </a:t>
              </a:r>
            </a:p>
            <a:p>
              <a:r>
                <a:rPr lang="en-US" dirty="0" err="1"/>
                <a:t>Rajpurkar</a:t>
              </a:r>
              <a:r>
                <a:rPr lang="en-US" dirty="0"/>
                <a:t> et al. 2017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0993EA-9758-6342-9614-5F3D7BF96208}"/>
              </a:ext>
            </a:extLst>
          </p:cNvPr>
          <p:cNvGrpSpPr/>
          <p:nvPr/>
        </p:nvGrpSpPr>
        <p:grpSpPr>
          <a:xfrm>
            <a:off x="3015050" y="2517194"/>
            <a:ext cx="5949092" cy="2463905"/>
            <a:chOff x="3015050" y="2517194"/>
            <a:chExt cx="5949092" cy="246390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64983A-CDD0-1C4E-9DD9-F07A262D1692}"/>
                </a:ext>
              </a:extLst>
            </p:cNvPr>
            <p:cNvSpPr/>
            <p:nvPr/>
          </p:nvSpPr>
          <p:spPr>
            <a:xfrm>
              <a:off x="3015050" y="2517194"/>
              <a:ext cx="5949092" cy="24639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9A4054D-0AE5-0A45-859D-F37890577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37281" y="2946980"/>
              <a:ext cx="5677705" cy="193422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0AD787B-E5FB-0C4F-A2EB-D53517713E5E}"/>
                </a:ext>
              </a:extLst>
            </p:cNvPr>
            <p:cNvSpPr txBox="1"/>
            <p:nvPr/>
          </p:nvSpPr>
          <p:spPr>
            <a:xfrm>
              <a:off x="5175230" y="2538975"/>
              <a:ext cx="363971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Detecting biases</a:t>
              </a:r>
              <a:r>
                <a:rPr lang="en-US" sz="2000" b="1" dirty="0"/>
                <a:t>  </a:t>
              </a:r>
              <a:r>
                <a:rPr lang="en-US" dirty="0"/>
                <a:t> </a:t>
              </a:r>
              <a:r>
                <a:rPr lang="en-US" dirty="0" err="1"/>
                <a:t>Lapuschkin</a:t>
              </a:r>
              <a:r>
                <a:rPr lang="en-US" dirty="0"/>
                <a:t> et al.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475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30"/>
          <p:cNvSpPr txBox="1">
            <a:spLocks/>
          </p:cNvSpPr>
          <p:nvPr/>
        </p:nvSpPr>
        <p:spPr>
          <a:xfrm>
            <a:off x="423788" y="2043112"/>
            <a:ext cx="8296424" cy="105727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 b="0" dirty="0">
                <a:solidFill>
                  <a:schemeClr val="tx1"/>
                </a:solidFill>
                <a:latin typeface="Helvetica Neue Light" charset="0"/>
                <a:ea typeface="Helvetica Neue Light" charset="0"/>
              </a:rPr>
              <a:t>How do we evaluate the </a:t>
            </a:r>
            <a:r>
              <a:rPr lang="en-US" sz="3200" u="sng" dirty="0">
                <a:solidFill>
                  <a:srgbClr val="AB0015"/>
                </a:solidFill>
                <a:latin typeface="Helvetica Neue Light" charset="0"/>
                <a:ea typeface="Helvetica Neue Light" charset="0"/>
              </a:rPr>
              <a:t>reliability </a:t>
            </a:r>
            <a:r>
              <a:rPr lang="en-US" sz="3200" b="0" dirty="0">
                <a:solidFill>
                  <a:schemeClr val="tx1"/>
                </a:solidFill>
                <a:latin typeface="Helvetica Neue Light" charset="0"/>
                <a:ea typeface="Helvetica Neue Light" charset="0"/>
              </a:rPr>
              <a:t>of state-of-the-art explanation methods?</a:t>
            </a:r>
            <a:endParaRPr lang="en" sz="3200" b="0" dirty="0">
              <a:solidFill>
                <a:srgbClr val="AB0015"/>
              </a:solidFill>
              <a:latin typeface="Helvetica Neue Light" charset="0"/>
              <a:ea typeface="Helvetica Neue Light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30732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;p14">
            <a:extLst>
              <a:ext uri="{FF2B5EF4-FFF2-40B4-BE49-F238E27FC236}">
                <a16:creationId xmlns:a16="http://schemas.microsoft.com/office/drawing/2014/main" id="{F1240962-1CD0-914D-910C-787D5E6C00A3}"/>
              </a:ext>
            </a:extLst>
          </p:cNvPr>
          <p:cNvSpPr txBox="1">
            <a:spLocks/>
          </p:cNvSpPr>
          <p:nvPr/>
        </p:nvSpPr>
        <p:spPr>
          <a:xfrm>
            <a:off x="727190" y="350245"/>
            <a:ext cx="7689620" cy="516847"/>
          </a:xfrm>
          <a:prstGeom prst="rect">
            <a:avLst/>
          </a:prstGeom>
        </p:spPr>
        <p:txBody>
          <a:bodyPr spcFirstLastPara="1" vert="horz" wrap="square" lIns="82509" tIns="82509" rIns="82509" bIns="82509" rtlCol="0" anchor="t" anchorCtr="0">
            <a:noAutofit/>
          </a:bodyPr>
          <a:lstStyle>
            <a:lvl1pPr lvl="0" algn="ctr" defTabSz="914352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3975" b="0" i="0" kern="1200" cap="none" spc="0">
                <a:ln>
                  <a:noFill/>
                </a:ln>
                <a:solidFill>
                  <a:srgbClr val="C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endParaRPr lang="en-US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FB5770-1616-1F41-8CC1-2B85CA3DE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71" y="1015585"/>
            <a:ext cx="7000859" cy="3691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520970-510E-0141-8D3C-8834B24E2A20}"/>
              </a:ext>
            </a:extLst>
          </p:cNvPr>
          <p:cNvSpPr txBox="1"/>
          <p:nvPr/>
        </p:nvSpPr>
        <p:spPr>
          <a:xfrm>
            <a:off x="1363598" y="4894734"/>
            <a:ext cx="780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C. Agarwal, M.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Zitnik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, H.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Lakkaraju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, Probing GNN Explainers: A Rigorous Theoretical and Empirical Analysis of GNN Explanation Methods, AISTATS’ 2022.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A9194C-84AB-F44A-9475-E5BB07872750}"/>
              </a:ext>
            </a:extLst>
          </p:cNvPr>
          <p:cNvSpPr txBox="1"/>
          <p:nvPr/>
        </p:nvSpPr>
        <p:spPr>
          <a:xfrm>
            <a:off x="3155362" y="2076772"/>
            <a:ext cx="3260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FA I THFUL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33229-B900-BF43-979F-75B187949884}"/>
              </a:ext>
            </a:extLst>
          </p:cNvPr>
          <p:cNvSpPr txBox="1"/>
          <p:nvPr/>
        </p:nvSpPr>
        <p:spPr>
          <a:xfrm>
            <a:off x="4408982" y="2307604"/>
            <a:ext cx="326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STABLE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7B9CDB-6C77-8642-B318-7087FF419B48}"/>
              </a:ext>
            </a:extLst>
          </p:cNvPr>
          <p:cNvSpPr txBox="1"/>
          <p:nvPr/>
        </p:nvSpPr>
        <p:spPr>
          <a:xfrm>
            <a:off x="5617632" y="2538436"/>
            <a:ext cx="326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ea typeface="Helvetica Neue Light" charset="0"/>
                <a:cs typeface="Arial" panose="020B0604020202020204" pitchFamily="34" charset="0"/>
              </a:rPr>
              <a:t>FAIR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9551D4C-09E9-A24F-A743-EF8C9607A48E}"/>
              </a:ext>
            </a:extLst>
          </p:cNvPr>
          <p:cNvSpPr txBox="1">
            <a:spLocks/>
          </p:cNvSpPr>
          <p:nvPr/>
        </p:nvSpPr>
        <p:spPr>
          <a:xfrm>
            <a:off x="445891" y="133350"/>
            <a:ext cx="8252222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352" rtl="0" eaLnBrk="1" latinLnBrk="0" hangingPunct="1">
              <a:spcBef>
                <a:spcPct val="0"/>
              </a:spcBef>
              <a:buNone/>
              <a:defRPr sz="4575" b="0" i="0" kern="1200" cap="none" spc="0">
                <a:ln>
                  <a:noFill/>
                </a:ln>
                <a:solidFill>
                  <a:srgbClr val="C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 algn="l"/>
            <a:r>
              <a:rPr lang="en-GB" sz="3400" dirty="0">
                <a:solidFill>
                  <a:srgbClr val="AB0015"/>
                </a:solidFill>
                <a:cs typeface="+mj-cs"/>
                <a:rtl val="0"/>
              </a:rPr>
              <a:t>Reliability Pillars</a:t>
            </a:r>
          </a:p>
        </p:txBody>
      </p:sp>
    </p:spTree>
    <p:extLst>
      <p:ext uri="{BB962C8B-B14F-4D97-AF65-F5344CB8AC3E}">
        <p14:creationId xmlns:p14="http://schemas.microsoft.com/office/powerpoint/2010/main" val="21040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74" y="161572"/>
            <a:ext cx="7235483" cy="857250"/>
          </a:xfrm>
        </p:spPr>
        <p:txBody>
          <a:bodyPr>
            <a:normAutofit/>
          </a:bodyPr>
          <a:lstStyle/>
          <a:p>
            <a:r>
              <a:rPr lang="en-GB" sz="3400" dirty="0">
                <a:solidFill>
                  <a:srgbClr val="AB0015"/>
                </a:solidFill>
                <a:latin typeface="Helvetica Neue Light" charset="0"/>
                <a:ea typeface="Helvetica Neue Light" charset="0"/>
                <a:rtl val="0"/>
              </a:rPr>
              <a:t>Pillar 1: Faithfulness</a:t>
            </a:r>
            <a:endParaRPr lang="en-US" sz="3400" dirty="0">
              <a:solidFill>
                <a:srgbClr val="AB0015"/>
              </a:solidFill>
              <a:latin typeface="Helvetica Neue Light" charset="0"/>
              <a:ea typeface="Helvetica Neue Light" charset="0"/>
              <a:rtl val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BEF409F-A98E-9147-8417-AB1247DAEDD2}"/>
                  </a:ext>
                </a:extLst>
              </p:cNvPr>
              <p:cNvSpPr/>
              <p:nvPr/>
            </p:nvSpPr>
            <p:spPr>
              <a:xfrm>
                <a:off x="266341" y="1969056"/>
                <a:ext cx="8611317" cy="1478162"/>
              </a:xfrm>
              <a:prstGeom prst="rect">
                <a:avLst/>
              </a:prstGeom>
              <a:solidFill>
                <a:srgbClr val="AB0015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𝐃𝐞𝐟𝐢𝐧𝐢𝐭𝐢𝐨𝐧</m:t>
                      </m:r>
                      <m:r>
                        <a:rPr lang="en-US" sz="2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   </m:t>
                      </m:r>
                      <m:r>
                        <m:rPr>
                          <m:sty m:val="p"/>
                        </m:rPr>
                        <a:rPr lang="en-US" sz="2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Given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𝑖𝑛𝑝𝑢𝑡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𝑠𝑎𝑚𝑝𝑙𝑒</m:t>
                      </m:r>
                      <m:r>
                        <a:rPr lang="en-US" sz="20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𝑎𝑛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𝑒𝑥𝑝𝑙𝑎𝑛𝑎𝑡𝑖𝑜𝑛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𝑐𝑜𝑟𝑟𝑒𝑠𝑝𝑜𝑛𝑑𝑖𝑛𝑔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𝑖𝑛𝑠𝑡𝑎𝑛𝑐𝑒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𝑠𝑎𝑖𝑑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𝑓𝑎𝑖𝑡h𝑓𝑢𝑙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𝑖𝑓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br>
                  <a:rPr lang="en-US" sz="20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</a:br>
                <a:br>
                  <a:rPr lang="en-US" sz="2000" b="1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</a:rPr>
                </a:br>
                <a:r>
                  <a:rPr lang="en-US" sz="2000" b="1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</a:rPr>
                  <a:t>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b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0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d>
                                <m:r>
                                  <a:rPr lang="en-US" sz="2000" b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0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2000" b="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  <m:r>
                                      <a:rPr lang="en-US" sz="2000" b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2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b>
                            <m:r>
                              <a:rPr lang="en-US" sz="2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nary>
                  </m:oMath>
                </a14:m>
                <a:endParaRPr lang="en-US" sz="2000" b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BEF409F-A98E-9147-8417-AB1247DAED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41" y="1969056"/>
                <a:ext cx="8611317" cy="14781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D7D14AF-EC98-4E77-BB26-FD7551E6035C}"/>
              </a:ext>
            </a:extLst>
          </p:cNvPr>
          <p:cNvCxnSpPr>
            <a:cxnSpLocks/>
          </p:cNvCxnSpPr>
          <p:nvPr/>
        </p:nvCxnSpPr>
        <p:spPr>
          <a:xfrm flipV="1">
            <a:off x="3427580" y="3264391"/>
            <a:ext cx="645459" cy="706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3861318-0F46-7103-D94C-0C52C32B9E1F}"/>
              </a:ext>
            </a:extLst>
          </p:cNvPr>
          <p:cNvSpPr txBox="1"/>
          <p:nvPr/>
        </p:nvSpPr>
        <p:spPr>
          <a:xfrm>
            <a:off x="2682017" y="3917534"/>
            <a:ext cx="14138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Prediction model</a:t>
            </a:r>
            <a:br>
              <a:rPr lang="en-US" b="1" dirty="0"/>
            </a:br>
            <a:r>
              <a:rPr lang="en-US" b="1" dirty="0"/>
              <a:t>to be explained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F75DDD-8652-68CA-ED24-5A0682562F8B}"/>
              </a:ext>
            </a:extLst>
          </p:cNvPr>
          <p:cNvCxnSpPr>
            <a:cxnSpLocks/>
          </p:cNvCxnSpPr>
          <p:nvPr/>
        </p:nvCxnSpPr>
        <p:spPr>
          <a:xfrm flipH="1" flipV="1">
            <a:off x="5172043" y="3196935"/>
            <a:ext cx="614724" cy="706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2A6D6BE-4DC5-8766-1E53-F044892CC4EC}"/>
              </a:ext>
            </a:extLst>
          </p:cNvPr>
          <p:cNvSpPr txBox="1"/>
          <p:nvPr/>
        </p:nvSpPr>
        <p:spPr>
          <a:xfrm>
            <a:off x="5163869" y="3850078"/>
            <a:ext cx="14302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Masking function</a:t>
            </a:r>
          </a:p>
        </p:txBody>
      </p:sp>
    </p:spTree>
    <p:extLst>
      <p:ext uri="{BB962C8B-B14F-4D97-AF65-F5344CB8AC3E}">
        <p14:creationId xmlns:p14="http://schemas.microsoft.com/office/powerpoint/2010/main" val="2480583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50A3B64B-CB0B-4F43-AC22-2E158E08345D}"/>
              </a:ext>
            </a:extLst>
          </p:cNvPr>
          <p:cNvSpPr txBox="1">
            <a:spLocks/>
          </p:cNvSpPr>
          <p:nvPr/>
        </p:nvSpPr>
        <p:spPr>
          <a:xfrm>
            <a:off x="453774" y="161572"/>
            <a:ext cx="7235483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8252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7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GB" sz="3400" dirty="0">
                <a:solidFill>
                  <a:srgbClr val="AB0015"/>
                </a:solidFill>
                <a:latin typeface="Helvetica Neue Light" charset="0"/>
                <a:ea typeface="Helvetica Neue Light" charset="0"/>
                <a:rtl val="0"/>
              </a:rPr>
              <a:t>Pillar 2: Stability</a:t>
            </a:r>
            <a:endParaRPr lang="en-US" sz="3400" dirty="0">
              <a:solidFill>
                <a:srgbClr val="AB0015"/>
              </a:solidFill>
              <a:latin typeface="Helvetica Neue Light" charset="0"/>
              <a:ea typeface="Helvetica Neue Light" charset="0"/>
              <a:rtl val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6C0F454-B45E-9731-B5F8-070291114858}"/>
                  </a:ext>
                </a:extLst>
              </p:cNvPr>
              <p:cNvSpPr/>
              <p:nvPr/>
            </p:nvSpPr>
            <p:spPr>
              <a:xfrm>
                <a:off x="453774" y="1144327"/>
                <a:ext cx="8613648" cy="1327095"/>
              </a:xfrm>
              <a:prstGeom prst="rect">
                <a:avLst/>
              </a:prstGeom>
              <a:solidFill>
                <a:srgbClr val="AB0015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𝐃𝐞𝐟𝐢𝐧𝐢𝐭𝐢𝐨𝐧</m:t>
                      </m:r>
                      <m:r>
                        <a:rPr lang="en-US" sz="2000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000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𝐺𝑖𝑣𝑒𝑛</m:t>
                      </m:r>
                      <m:r>
                        <a:rPr lang="en-US" sz="20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𝑖𝑛𝑝𝑢𝑡</m:t>
                      </m:r>
                      <m:r>
                        <a:rPr lang="en-US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𝑠𝑎𝑚𝑝𝑙𝑒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𝑖𝑡𝑠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𝑝𝑒𝑟𝑡𝑢𝑟𝑏𝑒𝑑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𝑐𝑜𝑢𝑛𝑡𝑒𝑟𝑝𝑎𝑟𝑡</m:t>
                      </m:r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</m:oMath>
                    <m:oMath xmlns:m="http://schemas.openxmlformats.org/officeDocument/2006/math">
                      <m:r>
                        <a:rPr lang="en-US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𝑎𝑛</m:t>
                      </m:r>
                      <m:r>
                        <a:rPr lang="en-US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𝑒𝑥𝑝𝑙𝑎𝑛𝑎𝑡𝑖𝑜𝑛</m:t>
                      </m:r>
                      <m:r>
                        <a:rPr lang="en-US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𝑐𝑜𝑟𝑟𝑒𝑠𝑝𝑜𝑛𝑑𝑖𝑛𝑔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𝑠𝑎𝑖𝑑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𝑠𝑡𝑎𝑏𝑙𝑒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𝑖𝑓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br>
                  <a:rPr lang="en-US" sz="2000" b="1" dirty="0">
                    <a:solidFill>
                      <a:schemeClr val="bg1"/>
                    </a:solidFill>
                  </a:rPr>
                </a:br>
                <a:br>
                  <a:rPr lang="en-US" sz="2000" b="1" dirty="0">
                    <a:solidFill>
                      <a:schemeClr val="bg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          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sub>
                          </m:sSub>
                          <m:r>
                            <a:rPr 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p>
                              <m:r>
                                <a:rPr lang="en-US" sz="20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sz="2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≤ </m:t>
                      </m:r>
                      <m:r>
                        <a:rPr lang="en-US" sz="2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6C0F454-B45E-9731-B5F8-0702911148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74" y="1144327"/>
                <a:ext cx="8613648" cy="1327095"/>
              </a:xfrm>
              <a:prstGeom prst="rect">
                <a:avLst/>
              </a:prstGeom>
              <a:blipFill>
                <a:blip r:embed="rId3"/>
                <a:stretch>
                  <a:fillRect l="-145"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2B7CCA4-A641-D945-441C-E4C92378B048}"/>
              </a:ext>
            </a:extLst>
          </p:cNvPr>
          <p:cNvSpPr txBox="1"/>
          <p:nvPr/>
        </p:nvSpPr>
        <p:spPr>
          <a:xfrm>
            <a:off x="2568942" y="4866512"/>
            <a:ext cx="65750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C. Agarwal et al., </a:t>
            </a:r>
            <a:r>
              <a:rPr lang="en-IN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Rethinking Stability for Attribution-based Explanations, Oral presentation @ ICLR 2022 PAIR^2Struct workshop.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Helvetica Neue Light" charset="0"/>
              <a:ea typeface="Helvetica Neue Light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861CB6-1298-A80E-100B-E8A25B84EB52}"/>
              </a:ext>
            </a:extLst>
          </p:cNvPr>
          <p:cNvGrpSpPr/>
          <p:nvPr/>
        </p:nvGrpSpPr>
        <p:grpSpPr>
          <a:xfrm>
            <a:off x="3524761" y="2672079"/>
            <a:ext cx="2321403" cy="2194433"/>
            <a:chOff x="2767389" y="1481931"/>
            <a:chExt cx="4702479" cy="46851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05083C-C724-F881-0808-25764DF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7389" y="1481931"/>
              <a:ext cx="4702479" cy="4685191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2CE21B9-CF51-DC0F-28FA-E46E92978E62}"/>
                </a:ext>
              </a:extLst>
            </p:cNvPr>
            <p:cNvSpPr/>
            <p:nvPr/>
          </p:nvSpPr>
          <p:spPr>
            <a:xfrm>
              <a:off x="4722471" y="3514846"/>
              <a:ext cx="69448" cy="7330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06BDE47-8833-B575-71DC-BD0698F1D27B}"/>
                    </a:ext>
                  </a:extLst>
                </p:cNvPr>
                <p:cNvSpPr txBox="1"/>
                <p:nvPr/>
              </p:nvSpPr>
              <p:spPr>
                <a:xfrm>
                  <a:off x="4391220" y="3325853"/>
                  <a:ext cx="365974" cy="3779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𝑥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Helvetica Neue Light" charset="0"/>
                            <a:cs typeface="Helvetica Neue Light" charset="0"/>
                          </a:rPr>
                          <m:t>′</m:t>
                        </m:r>
                      </m:oMath>
                    </m:oMathPara>
                  </a14:m>
                  <a:endParaRPr lang="en-US" sz="1400" dirty="0"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06BDE47-8833-B575-71DC-BD0698F1D2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1220" y="3325853"/>
                  <a:ext cx="365974" cy="377987"/>
                </a:xfrm>
                <a:prstGeom prst="rect">
                  <a:avLst/>
                </a:prstGeom>
                <a:blipFill>
                  <a:blip r:embed="rId5"/>
                  <a:stretch>
                    <a:fillRect l="-26667" r="-33333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21808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B80FE99-F0EC-2340-9283-517C002A20FD}"/>
                  </a:ext>
                </a:extLst>
              </p:cNvPr>
              <p:cNvSpPr/>
              <p:nvPr/>
            </p:nvSpPr>
            <p:spPr>
              <a:xfrm>
                <a:off x="265176" y="2060344"/>
                <a:ext cx="8613648" cy="1323439"/>
              </a:xfrm>
              <a:prstGeom prst="rect">
                <a:avLst/>
              </a:prstGeom>
              <a:solidFill>
                <a:srgbClr val="AB0015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𝐃𝐞𝐟𝐢𝐧𝐢𝐭𝐢𝐨𝐧</m:t>
                      </m:r>
                      <m:r>
                        <a:rPr lang="en-US" sz="2000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000" b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𝐺𝑖𝑣𝑒𝑛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𝑓𝑒𝑎𝑡𝑢𝑟𝑒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𝑣𝑒𝑐𝑡𝑜𝑟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𝑖𝑡𝑠</m:t>
                      </m:r>
                      <m:r>
                        <a:rPr lang="en-US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𝑝𝑟𝑜𝑡𝑒𝑐𝑡𝑒𝑑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𝑎𝑡𝑡𝑟𝑖𝑏𝑢𝑡𝑒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𝑝𝑒𝑟𝑡𝑢𝑟𝑏𝑎𝑡𝑖𝑜𝑛</m:t>
                      </m:r>
                      <m:r>
                        <a:rPr lang="en-US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𝑎𝑛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𝑒𝑥𝑝𝑙𝑎𝑛𝑎𝑡𝑖𝑜𝑛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sub>
                      </m:sSub>
                      <m:r>
                        <a:rPr lang="en-US" sz="2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𝑝𝑟𝑒𝑠𝑒𝑟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𝑣𝑒𝑠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𝑐𝑜𝑢𝑛𝑡𝑒𝑟𝑓𝑎𝑐𝑡𝑢𝑎𝑙</m:t>
                      </m:r>
                      <m:r>
                        <a:rPr lang="en-US" sz="2000" b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𝑓𝑎𝑖𝑟𝑛𝑒𝑠𝑠</m:t>
                      </m:r>
                      <m:r>
                        <a:rPr lang="en-US" sz="2000" b="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𝑖𝑓</m:t>
                      </m:r>
                      <m:r>
                        <a:rPr lang="en-US" sz="2000" b="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br>
                  <a:rPr lang="en-US" sz="2000" i="1" dirty="0">
                    <a:solidFill>
                      <a:schemeClr val="bg1"/>
                    </a:solidFill>
                  </a:rPr>
                </a:br>
                <a:br>
                  <a:rPr lang="en-US" sz="2000" b="1" dirty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20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         </m:t>
                    </m:r>
                    <m:sSub>
                      <m:sSubPr>
                        <m:ctrlPr>
                          <a:rPr lang="en-US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1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sub>
                        </m:sSub>
                        <m:r>
                          <a:rPr lang="en-US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p>
                          <m:sSupPr>
                            <m:ctrlPr>
                              <a:rPr lang="en-US" sz="20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sz="2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</m:sub>
                    </m:sSub>
                    <m:r>
                      <a:rPr lang="en-US" sz="20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2000" b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sz="20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20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r>
                      <a:rPr lang="en-US" sz="20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20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</m:e>
                    </m:d>
                  </m:oMath>
                </a14:m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B80FE99-F0EC-2340-9283-517C002A2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76" y="2060344"/>
                <a:ext cx="8613648" cy="1323439"/>
              </a:xfrm>
              <a:prstGeom prst="rect">
                <a:avLst/>
              </a:prstGeom>
              <a:blipFill>
                <a:blip r:embed="rId3"/>
                <a:stretch>
                  <a:fillRect l="-145"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itle 1">
            <a:extLst>
              <a:ext uri="{FF2B5EF4-FFF2-40B4-BE49-F238E27FC236}">
                <a16:creationId xmlns:a16="http://schemas.microsoft.com/office/drawing/2014/main" id="{B2CBCE61-8D2F-16EC-2F16-3F8DCD99BE3B}"/>
              </a:ext>
            </a:extLst>
          </p:cNvPr>
          <p:cNvSpPr txBox="1">
            <a:spLocks/>
          </p:cNvSpPr>
          <p:nvPr/>
        </p:nvSpPr>
        <p:spPr>
          <a:xfrm>
            <a:off x="606174" y="313972"/>
            <a:ext cx="7235483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8252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7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GB" sz="3400" dirty="0">
                <a:solidFill>
                  <a:srgbClr val="AB0015"/>
                </a:solidFill>
                <a:latin typeface="Helvetica Neue Light" charset="0"/>
                <a:ea typeface="Helvetica Neue Light" charset="0"/>
                <a:rtl val="0"/>
              </a:rPr>
              <a:t>Pillar 3: Counterfactual Fairness</a:t>
            </a:r>
            <a:endParaRPr lang="en-US" sz="3400" dirty="0">
              <a:solidFill>
                <a:srgbClr val="AB0015"/>
              </a:solidFill>
              <a:latin typeface="Helvetica Neue Light" charset="0"/>
              <a:ea typeface="Helvetica Neue Light" charset="0"/>
              <a:rtl val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4D884-4621-95A5-D03E-C9048584937F}"/>
              </a:ext>
            </a:extLst>
          </p:cNvPr>
          <p:cNvSpPr txBox="1"/>
          <p:nvPr/>
        </p:nvSpPr>
        <p:spPr>
          <a:xfrm>
            <a:off x="3157760" y="4912668"/>
            <a:ext cx="5986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J. Dai et al., </a:t>
            </a:r>
            <a:r>
              <a:rPr lang="en-IN" sz="9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</a:rPr>
              <a:t>Fairness via Explanation Quality: Evaluating Disparities in the Quality of Post hoc Explanations, AIES’2022.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Helvetica Neue Light" charset="0"/>
              <a:ea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496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>
            <a:latin typeface="Helvetica Neue Light" charset="0"/>
            <a:ea typeface="Helvetica Neue Light" charset="0"/>
            <a:cs typeface="Helvetica Neue Light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Adobe TECH SUMMIT Master 2021">
  <a:themeElements>
    <a:clrScheme name="Adobe Corporate Palette 2021">
      <a:dk1>
        <a:srgbClr val="000000"/>
      </a:dk1>
      <a:lt1>
        <a:srgbClr val="FFFFFF"/>
      </a:lt1>
      <a:dk2>
        <a:srgbClr val="2C2C2C"/>
      </a:dk2>
      <a:lt2>
        <a:srgbClr val="B3B3B3"/>
      </a:lt2>
      <a:accent1>
        <a:srgbClr val="009C3B"/>
      </a:accent1>
      <a:accent2>
        <a:srgbClr val="46A8F7"/>
      </a:accent2>
      <a:accent3>
        <a:srgbClr val="E63888"/>
      </a:accent3>
      <a:accent4>
        <a:srgbClr val="F68D2E"/>
      </a:accent4>
      <a:accent5>
        <a:srgbClr val="FFCE2E"/>
      </a:accent5>
      <a:accent6>
        <a:srgbClr val="EB1000"/>
      </a:accent6>
      <a:hlink>
        <a:srgbClr val="5F5F5F"/>
      </a:hlink>
      <a:folHlink>
        <a:srgbClr val="919191"/>
      </a:folHlink>
    </a:clrScheme>
    <a:fontScheme name="Adobe 2020">
      <a:majorFont>
        <a:latin typeface="Adobe Clean ExtraBold"/>
        <a:ea typeface=""/>
        <a:cs typeface=""/>
      </a:majorFont>
      <a:minorFont>
        <a:latin typeface="Adobe Clean SemiLight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 w="12700">
          <a:solidFill>
            <a:schemeClr val="bg1">
              <a:lumMod val="75000"/>
            </a:schemeClr>
          </a:solidFill>
        </a:ln>
      </a:spPr>
      <a:bodyPr lIns="45720" tIns="45720" rIns="45720" bIns="45720" rtlCol="0" anchor="ctr"/>
      <a:lstStyle>
        <a:defPPr algn="l">
          <a:spcBef>
            <a:spcPts val="1200"/>
          </a:spcBef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dobe_corporate_presentation_template_2021_v02" id="{6408D163-6323-734F-BB4D-24A1D9FF335B}" vid="{EA49A32F-56B6-9A44-A674-A98CE8DC632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100891</TotalTime>
  <Words>1395</Words>
  <Application>Microsoft Macintosh PowerPoint</Application>
  <PresentationFormat>On-screen Show (16:9)</PresentationFormat>
  <Paragraphs>159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-apple-system</vt:lpstr>
      <vt:lpstr>Adobe Clean</vt:lpstr>
      <vt:lpstr>Adobe Clean ExtraBold</vt:lpstr>
      <vt:lpstr>Adobe Clean SemiLight</vt:lpstr>
      <vt:lpstr>Arial</vt:lpstr>
      <vt:lpstr>Calibri</vt:lpstr>
      <vt:lpstr>Calibri Light</vt:lpstr>
      <vt:lpstr>Cambria Math</vt:lpstr>
      <vt:lpstr>Helvetica Neue</vt:lpstr>
      <vt:lpstr>Helvetica Neue Light</vt:lpstr>
      <vt:lpstr>TwitterChirp</vt:lpstr>
      <vt:lpstr>Wingdings</vt:lpstr>
      <vt:lpstr>Wingdings 2</vt:lpstr>
      <vt:lpstr>Office Theme</vt:lpstr>
      <vt:lpstr>1_Office Theme</vt:lpstr>
      <vt:lpstr>2_Office Theme</vt:lpstr>
      <vt:lpstr>4_Office Theme</vt:lpstr>
      <vt:lpstr>2_Adobe TECH SUMMIT Master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Pillar 1: Faithfulness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Chirag Agarwal</cp:lastModifiedBy>
  <cp:revision>8588</cp:revision>
  <cp:lastPrinted>2020-02-04T21:37:13Z</cp:lastPrinted>
  <dcterms:created xsi:type="dcterms:W3CDTF">2013-09-20T02:04:06Z</dcterms:created>
  <dcterms:modified xsi:type="dcterms:W3CDTF">2023-02-22T18:09:41Z</dcterms:modified>
  <cp:category/>
</cp:coreProperties>
</file>